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56" r:id="rId2"/>
    <p:sldId id="260" r:id="rId3"/>
    <p:sldId id="292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5" r:id="rId27"/>
    <p:sldId id="283" r:id="rId28"/>
    <p:sldId id="284" r:id="rId29"/>
    <p:sldId id="286" r:id="rId30"/>
    <p:sldId id="287" r:id="rId31"/>
    <p:sldId id="288" r:id="rId32"/>
    <p:sldId id="289" r:id="rId33"/>
    <p:sldId id="293" r:id="rId34"/>
    <p:sldId id="291" r:id="rId3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F6A90E"/>
    <a:srgbClr val="F763A2"/>
    <a:srgbClr val="DA9964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449" autoAdjust="0"/>
    <p:restoredTop sz="94660"/>
  </p:normalViewPr>
  <p:slideViewPr>
    <p:cSldViewPr>
      <p:cViewPr varScale="1">
        <p:scale>
          <a:sx n="70" d="100"/>
          <a:sy n="70" d="100"/>
        </p:scale>
        <p:origin x="-49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5EAD001A-8C92-4181-A9D1-6BC9EFC7A2F2}" type="datetimeFigureOut">
              <a:rPr lang="es-UY"/>
              <a:pPr>
                <a:defRPr/>
              </a:pPr>
              <a:t>27/04/2020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UY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UY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281E4C50-37EB-4371-BD0B-7463C4BBAE0C}" type="slidenum">
              <a:rPr lang="es-UY"/>
              <a:pPr>
                <a:defRPr/>
              </a:pPr>
              <a:t>‹#›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UY" smtClean="0"/>
          </a:p>
        </p:txBody>
      </p:sp>
      <p:sp>
        <p:nvSpPr>
          <p:cNvPr id="3789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AA84D44-B404-4727-B5E6-628D025F4695}" type="slidenum">
              <a:rPr lang="es-UY" smtClean="0"/>
              <a:pPr/>
              <a:t>1</a:t>
            </a:fld>
            <a:endParaRPr lang="es-UY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UY" smtClean="0"/>
          </a:p>
        </p:txBody>
      </p:sp>
      <p:sp>
        <p:nvSpPr>
          <p:cNvPr id="3891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3D7FB0F-3B74-43AF-AC31-F4B32B3126E8}" type="slidenum">
              <a:rPr lang="es-UY" smtClean="0"/>
              <a:pPr/>
              <a:t>34</a:t>
            </a:fld>
            <a:endParaRPr lang="es-UY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B7B2F2-D81D-4D1C-AF56-1340B505E084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2527CB-81C8-47C1-A05C-411F87B47D6C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DAA4B1-6540-4935-BF5A-F19D016DAF38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216D25-F2F8-4366-B5B2-2D6E0AD291B8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9305CD-5DF8-4315-816F-3B75854D6B97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11B70-2DBB-481C-ABA2-F9A0550A64E7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88A589-693E-42A5-8ACC-74D83799146D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498DA7-23EB-43D7-99AB-4B1F2FCE9FDF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D04149-B11F-4EDE-A393-F9C7DA8AA291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880CEE-482A-4A80-98CD-293FBB88A5DE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6D1D79-8497-4638-B0AF-28490336FDB4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D89FDBA3-97BE-4287-914E-010CE1DB9CE5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eorg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eorg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eorg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audio" Target="file:///D:\&#1055;&#1056;&#1054;&#1043;&#1056;&#1040;&#1052;&#1052;&#1067;\&#1087;&#1088;&#1086;&#1075;&#1088;&#1072;&#1084;&#1084;&#1099;%20&#1044;&#1102;&#1081;&#1084;&#1086;&#1074;&#1086;&#1095;&#1082;&#1080;\&#1082;&#1072;&#1088;&#1072;&#1085;&#1090;&#1080;&#1085;\&#1052;&#1086;&#1088;&#1086;&#1079;&#1086;&#1074;&#1072;\&#1054;&#1073;&#1083;&#1072;&#1082;&#1072;.mp3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ES" smtClean="0">
                <a:solidFill>
                  <a:schemeClr val="tx1"/>
                </a:solidFill>
              </a:rPr>
              <a:t>TITLE</a:t>
            </a:r>
          </a:p>
        </p:txBody>
      </p:sp>
      <p:sp>
        <p:nvSpPr>
          <p:cNvPr id="2060" name="Rectangle 12"/>
          <p:cNvSpPr>
            <a:spLocks noGrp="1" noChangeArrowheads="1"/>
          </p:cNvSpPr>
          <p:nvPr>
            <p:ph type="subTitle" idx="4294967295"/>
          </p:nvPr>
        </p:nvSpPr>
        <p:spPr>
          <a:xfrm>
            <a:off x="179388" y="5661025"/>
            <a:ext cx="6400800" cy="936625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Подготовили</a:t>
            </a:r>
          </a:p>
          <a:p>
            <a:pPr marL="0" indent="0">
              <a:buFontTx/>
              <a:buNone/>
              <a:defRPr/>
            </a:pP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педагоги дополнительного образования</a:t>
            </a:r>
          </a:p>
          <a:p>
            <a:pPr marL="0" indent="0">
              <a:buFontTx/>
              <a:buNone/>
              <a:defRPr/>
            </a:pPr>
            <a:r>
              <a:rPr lang="ru-RU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Морозова Л.Ю., Гончарова Г.И.</a:t>
            </a:r>
          </a:p>
        </p:txBody>
      </p:sp>
      <p:pic>
        <p:nvPicPr>
          <p:cNvPr id="2052" name="Picture 15" descr="C:\Documents and Settings\ТАНЕЧКА\Рабочий стол\облака\trjam_zdravstvujt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4663" y="2636838"/>
            <a:ext cx="4781550" cy="358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лнце 8"/>
          <p:cNvSpPr/>
          <p:nvPr/>
        </p:nvSpPr>
        <p:spPr>
          <a:xfrm>
            <a:off x="-252413" y="0"/>
            <a:ext cx="6048376" cy="5516563"/>
          </a:xfrm>
          <a:prstGeom prst="sun">
            <a:avLst>
              <a:gd name="adj" fmla="val 23303"/>
            </a:avLst>
          </a:prstGeom>
          <a:solidFill>
            <a:srgbClr val="FFFF00"/>
          </a:solidFill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  <a:t>ПРОЕКТ</a:t>
            </a:r>
          </a:p>
          <a:p>
            <a:pPr algn="ctr">
              <a:defRPr/>
            </a:pPr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  <a:t>«БЕЛОГРИВЫЕ  </a:t>
            </a:r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  <a:t>ЛОШАДКИ»</a:t>
            </a:r>
          </a:p>
        </p:txBody>
      </p:sp>
      <p:pic>
        <p:nvPicPr>
          <p:cNvPr id="6" name="Облака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4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5937"/>
          </a:xfrm>
          <a:solidFill>
            <a:srgbClr val="FFFF00"/>
          </a:solidFill>
          <a:ln w="38100">
            <a:solidFill>
              <a:srgbClr val="FFC000"/>
            </a:solidFill>
            <a:prstDash val="sysDot"/>
          </a:ln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  <a:t>МБУДО «ДОМ ДЕТСКОГО ТВОРЧЕСТВА ЖЕЛЕЗНОДОРОЖНОГО ОКРУГА»</a:t>
            </a:r>
            <a:br>
              <a:rPr lang="ru-RU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</a:br>
            <a:r>
              <a:rPr lang="ru-RU" sz="3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  <a:t>СОЦИАЛЬНО-ПЕДАГОГИЧЕСКИЙ ОТДЕЛ 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05038"/>
            <a:ext cx="8229600" cy="4103687"/>
          </a:xfrm>
          <a:ln w="38100">
            <a:solidFill>
              <a:srgbClr val="0070C0"/>
            </a:solidFill>
            <a:prstDash val="lgDash"/>
          </a:ln>
        </p:spPr>
        <p:txBody>
          <a:bodyPr/>
          <a:lstStyle/>
          <a:p>
            <a:pPr algn="ctr">
              <a:buFont typeface="Wingdings"/>
              <a:buChar char="J"/>
              <a:defRPr/>
            </a:pPr>
            <a:r>
              <a:rPr lang="ru-RU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Цель: </a:t>
            </a:r>
          </a:p>
          <a:p>
            <a:pPr algn="ctr">
              <a:buFontTx/>
              <a:buNone/>
              <a:defRPr/>
            </a:pP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развитие творчества, фантазии,      наблюдательности, воспитание любви к окружающему миру, создание хорошего настроения.</a:t>
            </a:r>
          </a:p>
          <a:p>
            <a:pPr>
              <a:buFontTx/>
              <a:buNone/>
              <a:defRPr/>
            </a:pPr>
            <a:endParaRPr lang="ru-RU" sz="3600" dirty="0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337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  <a:t>СВОИ  РАБОТЫ  ПРЕДСТАВИЛИ  ДЕТИ</a:t>
            </a:r>
            <a:endParaRPr lang="ru-RU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stral" pitchFamily="66" charset="0"/>
            </a:endParaRPr>
          </a:p>
        </p:txBody>
      </p:sp>
      <p:sp>
        <p:nvSpPr>
          <p:cNvPr id="7" name="Выноска с четырьмя стрелками 6"/>
          <p:cNvSpPr/>
          <p:nvPr/>
        </p:nvSpPr>
        <p:spPr>
          <a:xfrm>
            <a:off x="2987824" y="2204864"/>
            <a:ext cx="3168352" cy="3096344"/>
          </a:xfrm>
          <a:prstGeom prst="quadArrowCallou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rgbClr val="0070C0"/>
                </a:solidFill>
                <a:latin typeface="Comic Sans MS" pitchFamily="66" charset="0"/>
              </a:rPr>
              <a:t>Участники проекта «</a:t>
            </a:r>
            <a:r>
              <a:rPr lang="ru-RU" sz="1600" dirty="0">
                <a:solidFill>
                  <a:srgbClr val="0070C0"/>
                </a:solidFill>
                <a:latin typeface="Comic Sans MS" pitchFamily="66" charset="0"/>
              </a:rPr>
              <a:t>Белогривые </a:t>
            </a:r>
            <a:r>
              <a:rPr lang="ru-RU" dirty="0">
                <a:solidFill>
                  <a:srgbClr val="0070C0"/>
                </a:solidFill>
                <a:latin typeface="Comic Sans MS" pitchFamily="66" charset="0"/>
              </a:rPr>
              <a:t>лошадки»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95536" y="3501008"/>
            <a:ext cx="2520280" cy="1224136"/>
          </a:xfrm>
          <a:prstGeom prst="roundRect">
            <a:avLst/>
          </a:prstGeom>
          <a:solidFill>
            <a:srgbClr val="FFFF00"/>
          </a:solidFill>
          <a:ln w="38100">
            <a:solidFill>
              <a:srgbClr val="0070C0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b="1" dirty="0">
              <a:ln w="18000">
                <a:solidFill>
                  <a:srgbClr val="002060"/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</a:endParaRPr>
          </a:p>
          <a:p>
            <a:pPr algn="ctr">
              <a:defRPr/>
            </a:pPr>
            <a:endParaRPr lang="ru-RU" b="1" dirty="0">
              <a:ln w="18000">
                <a:solidFill>
                  <a:srgbClr val="002060"/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</a:endParaRPr>
          </a:p>
          <a:p>
            <a:pPr algn="ctr">
              <a:defRPr/>
            </a:pPr>
            <a:endParaRPr lang="ru-RU" b="1" dirty="0">
              <a:ln w="18000">
                <a:solidFill>
                  <a:srgbClr val="002060"/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</a:endParaRPr>
          </a:p>
          <a:p>
            <a:pPr algn="ctr">
              <a:defRPr/>
            </a:pPr>
            <a:r>
              <a:rPr lang="ru-RU" dirty="0">
                <a:ln w="18000">
                  <a:solidFill>
                    <a:srgbClr val="002060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СОШ № 15 (руководитель Воробьева Ольга Ивановна)</a:t>
            </a:r>
          </a:p>
          <a:p>
            <a:pPr algn="ctr">
              <a:defRPr/>
            </a:pPr>
            <a:endParaRPr lang="ru-RU" b="1" dirty="0">
              <a:ln w="18000">
                <a:solidFill>
                  <a:srgbClr val="002060"/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</a:endParaRPr>
          </a:p>
          <a:p>
            <a:pPr algn="ctr">
              <a:defRPr/>
            </a:pPr>
            <a:endParaRPr lang="ru-RU" b="1" dirty="0">
              <a:ln w="18000">
                <a:solidFill>
                  <a:srgbClr val="002060"/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</a:endParaRPr>
          </a:p>
          <a:p>
            <a:pPr algn="ctr">
              <a:defRPr/>
            </a:pPr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67544" y="1268760"/>
            <a:ext cx="8136904" cy="914400"/>
          </a:xfrm>
          <a:prstGeom prst="roundRect">
            <a:avLst/>
          </a:prstGeom>
          <a:solidFill>
            <a:srgbClr val="92D05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Дом детского творчества Железнодорожного округа </a:t>
            </a:r>
            <a:r>
              <a:rPr lang="ru-RU" sz="160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(руководители Морозова Людмила Юрьевна, Гончарова Галина Ивановна)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228184" y="3284984"/>
            <a:ext cx="2376264" cy="1202432"/>
          </a:xfrm>
          <a:prstGeom prst="roundRect">
            <a:avLst/>
          </a:prstGeom>
          <a:solidFill>
            <a:srgbClr val="DA99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</a:endParaRPr>
          </a:p>
          <a:p>
            <a:pPr algn="ctr">
              <a:defRPr/>
            </a:pPr>
            <a:r>
              <a:rPr lang="ru-RU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СОШ №36</a:t>
            </a:r>
          </a:p>
          <a:p>
            <a:pPr algn="ctr">
              <a:defRPr/>
            </a:pPr>
            <a:r>
              <a:rPr lang="ru-RU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(руководитель Сафронова Елена Евгеньевна)</a:t>
            </a:r>
          </a:p>
          <a:p>
            <a:pPr algn="ctr">
              <a:defRPr/>
            </a:pPr>
            <a:endParaRPr lang="ru-RU" dirty="0">
              <a:latin typeface="Comic Sans MS" pitchFamily="66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95536" y="5373216"/>
            <a:ext cx="8136904" cy="914400"/>
          </a:xfrm>
          <a:prstGeom prst="roundRect">
            <a:avLst/>
          </a:prstGeom>
          <a:solidFill>
            <a:srgbClr val="F763A2"/>
          </a:solidFill>
          <a:ln>
            <a:solidFill>
              <a:srgbClr val="F763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Школа-интернат №4 (руководители Родионова Ольга Викторовна, Богданова Любовь Викторовна)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14" name="Солнце 13"/>
          <p:cNvSpPr/>
          <p:nvPr/>
        </p:nvSpPr>
        <p:spPr>
          <a:xfrm>
            <a:off x="611188" y="2205038"/>
            <a:ext cx="1008062" cy="1008062"/>
          </a:xfrm>
          <a:prstGeom prst="sun">
            <a:avLst/>
          </a:prstGeom>
          <a:solidFill>
            <a:srgbClr val="F6A90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50" b="1" dirty="0">
                <a:solidFill>
                  <a:srgbClr val="C00000"/>
                </a:solidFill>
                <a:latin typeface="Arial Narrow" pitchFamily="34" charset="0"/>
              </a:rPr>
              <a:t>3 </a:t>
            </a:r>
            <a:r>
              <a:rPr lang="ru-RU" sz="105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  <a:t>А</a:t>
            </a:r>
          </a:p>
        </p:txBody>
      </p:sp>
      <p:sp>
        <p:nvSpPr>
          <p:cNvPr id="16" name="Солнце 15"/>
          <p:cNvSpPr/>
          <p:nvPr/>
        </p:nvSpPr>
        <p:spPr>
          <a:xfrm>
            <a:off x="5580063" y="4365625"/>
            <a:ext cx="1079500" cy="1008063"/>
          </a:xfrm>
          <a:prstGeom prst="sun">
            <a:avLst/>
          </a:prstGeom>
          <a:solidFill>
            <a:srgbClr val="F6A90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b="1" dirty="0">
                <a:solidFill>
                  <a:srgbClr val="C00000"/>
                </a:solidFill>
                <a:latin typeface="Arial Narrow" pitchFamily="34" charset="0"/>
              </a:rPr>
              <a:t>1</a:t>
            </a:r>
            <a:r>
              <a:rPr lang="ru-RU" sz="11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Б</a:t>
            </a:r>
          </a:p>
        </p:txBody>
      </p:sp>
      <p:sp>
        <p:nvSpPr>
          <p:cNvPr id="17" name="Солнце 16"/>
          <p:cNvSpPr/>
          <p:nvPr/>
        </p:nvSpPr>
        <p:spPr>
          <a:xfrm>
            <a:off x="2843213" y="4437063"/>
            <a:ext cx="1081087" cy="1008062"/>
          </a:xfrm>
          <a:prstGeom prst="sun">
            <a:avLst/>
          </a:prstGeom>
          <a:solidFill>
            <a:srgbClr val="F6A90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b="1" dirty="0">
                <a:solidFill>
                  <a:srgbClr val="C00000"/>
                </a:solidFill>
                <a:latin typeface="Arial Narrow" pitchFamily="34" charset="0"/>
              </a:rPr>
              <a:t>4</a:t>
            </a:r>
            <a:r>
              <a:rPr lang="ru-RU" sz="11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Б</a:t>
            </a:r>
          </a:p>
        </p:txBody>
      </p:sp>
      <p:sp>
        <p:nvSpPr>
          <p:cNvPr id="18" name="Облако 17"/>
          <p:cNvSpPr/>
          <p:nvPr/>
        </p:nvSpPr>
        <p:spPr>
          <a:xfrm>
            <a:off x="2124075" y="2349500"/>
            <a:ext cx="1511300" cy="985838"/>
          </a:xfrm>
          <a:prstGeom prst="cloud">
            <a:avLst/>
          </a:prstGeom>
          <a:solidFill>
            <a:srgbClr val="F6A90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900" i="1" dirty="0">
                <a:solidFill>
                  <a:srgbClr val="C00000"/>
                </a:solidFill>
                <a:latin typeface="Arial Narrow" pitchFamily="34" charset="0"/>
              </a:rPr>
              <a:t>Детское объединение </a:t>
            </a:r>
            <a:r>
              <a:rPr lang="ru-RU" sz="12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«Пешеход»</a:t>
            </a:r>
            <a:endParaRPr lang="ru-RU" sz="12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9" name="Облако 18"/>
          <p:cNvSpPr/>
          <p:nvPr/>
        </p:nvSpPr>
        <p:spPr>
          <a:xfrm>
            <a:off x="5580063" y="2276475"/>
            <a:ext cx="1512887" cy="987425"/>
          </a:xfrm>
          <a:prstGeom prst="cloud">
            <a:avLst/>
          </a:prstGeom>
          <a:solidFill>
            <a:srgbClr val="F6A90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900" i="1" dirty="0">
                <a:solidFill>
                  <a:srgbClr val="C00000"/>
                </a:solidFill>
                <a:latin typeface="Arial Narrow" pitchFamily="34" charset="0"/>
              </a:rPr>
              <a:t>Детское объединение </a:t>
            </a:r>
            <a:r>
              <a:rPr lang="ru-RU" sz="12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«Визави»</a:t>
            </a:r>
            <a:endParaRPr lang="ru-RU" sz="12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20" name="Облако 19"/>
          <p:cNvSpPr/>
          <p:nvPr/>
        </p:nvSpPr>
        <p:spPr>
          <a:xfrm>
            <a:off x="7380288" y="1916113"/>
            <a:ext cx="1512887" cy="987425"/>
          </a:xfrm>
          <a:prstGeom prst="cloud">
            <a:avLst/>
          </a:prstGeom>
          <a:solidFill>
            <a:srgbClr val="F6A90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900" i="1" dirty="0">
                <a:solidFill>
                  <a:srgbClr val="C00000"/>
                </a:solidFill>
                <a:latin typeface="Arial Narrow" pitchFamily="34" charset="0"/>
              </a:rPr>
              <a:t>Детское объединение </a:t>
            </a:r>
            <a:r>
              <a:rPr lang="ru-RU" sz="10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«Школа социальных проектов»</a:t>
            </a:r>
            <a:endParaRPr lang="ru-RU" sz="10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800"/>
          </a:xfrm>
          <a:ln w="38100">
            <a:solidFill>
              <a:srgbClr val="C00000"/>
            </a:solidFill>
            <a:prstDash val="sysDot"/>
          </a:ln>
        </p:spPr>
        <p:txBody>
          <a:bodyPr/>
          <a:lstStyle/>
          <a:p>
            <a:pPr>
              <a:defRPr/>
            </a:pPr>
            <a:r>
              <a:rPr lang="ru-RU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 Е Б Я Т А !!!</a:t>
            </a:r>
            <a:endParaRPr lang="ru-RU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28775"/>
            <a:ext cx="8229600" cy="4895850"/>
          </a:xfrm>
        </p:spPr>
        <p:txBody>
          <a:bodyPr/>
          <a:lstStyle/>
          <a:p>
            <a:pPr algn="ctr">
              <a:buFontTx/>
              <a:buNone/>
              <a:defRPr/>
            </a:pPr>
            <a:r>
              <a:rPr 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ru-RU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Попробуйте разглядеть то, что увидели юные фотографы. </a:t>
            </a:r>
          </a:p>
          <a:p>
            <a:pPr algn="just">
              <a:buFontTx/>
              <a:buNone/>
              <a:defRPr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endParaRPr lang="ru-RU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750" y="333375"/>
            <a:ext cx="8229600" cy="633413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 вот и буква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М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3010" name="Picture 2" descr="C:\Documents and Settings\ТАНЕЧКА\Рабочий стол\облака\буква м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259632" y="1412776"/>
            <a:ext cx="6578586" cy="4998753"/>
          </a:xfrm>
          <a:effectLst>
            <a:softEdge rad="112500"/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pPr>
              <a:defRPr/>
            </a:pPr>
            <a:r>
              <a:rPr lang="ru-RU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Заюшка</a:t>
            </a:r>
            <a:endParaRPr lang="ru-RU" dirty="0"/>
          </a:p>
        </p:txBody>
      </p:sp>
      <p:pic>
        <p:nvPicPr>
          <p:cNvPr id="44034" name="Picture 2" descr="C:\Documents and Settings\ТАНЕЧКА\Рабочий стол\облака\заюшка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-10000" contrast="10000"/>
          </a:blip>
          <a:srcRect/>
          <a:stretch>
            <a:fillRect/>
          </a:stretch>
        </p:blipFill>
        <p:spPr>
          <a:xfrm>
            <a:off x="2339752" y="1484784"/>
            <a:ext cx="4464496" cy="4970686"/>
          </a:xfrm>
          <a:prstGeom prst="ellipse">
            <a:avLst/>
          </a:prstGeom>
          <a:effectLst>
            <a:softEdge rad="112500"/>
          </a:effectLst>
        </p:spPr>
      </p:pic>
      <p:pic>
        <p:nvPicPr>
          <p:cNvPr id="7172" name="Picture 4" descr="D:\Мои документы\Загрузки\depositphotos_32655999-stock-photo-rabbit.jpg"/>
          <p:cNvPicPr>
            <a:picLocks noChangeAspect="1" noChangeArrowheads="1"/>
          </p:cNvPicPr>
          <p:nvPr/>
        </p:nvPicPr>
        <p:blipFill>
          <a:blip r:embed="rId3" cstate="print"/>
          <a:srcRect l="3079" t="18916" r="18224" b="5595"/>
          <a:stretch>
            <a:fillRect/>
          </a:stretch>
        </p:blipFill>
        <p:spPr bwMode="auto">
          <a:xfrm>
            <a:off x="7164388" y="5661025"/>
            <a:ext cx="1577975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Бегемот заснул</a:t>
            </a:r>
            <a:endParaRPr lang="ru-RU" dirty="0"/>
          </a:p>
        </p:txBody>
      </p:sp>
      <p:pic>
        <p:nvPicPr>
          <p:cNvPr id="45058" name="Picture 2" descr="C:\Documents and Settings\ТАНЕЧКА\Рабочий стол\облака\ватсапп\родионова\бегемот заснул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-10000" contrast="-10000"/>
          </a:blip>
          <a:srcRect/>
          <a:stretch>
            <a:fillRect/>
          </a:stretch>
        </p:blipFill>
        <p:spPr>
          <a:xfrm>
            <a:off x="1331640" y="1196752"/>
            <a:ext cx="6040910" cy="4525963"/>
          </a:xfrm>
          <a:prstGeom prst="flowChartAlternateProcess">
            <a:avLst/>
          </a:prstGeom>
        </p:spPr>
      </p:pic>
      <p:pic>
        <p:nvPicPr>
          <p:cNvPr id="8196" name="Picture 4" descr="D:\Мои документы\Загрузки\EMekDk0WwAA5YJV.jpg"/>
          <p:cNvPicPr>
            <a:picLocks noChangeAspect="1" noChangeArrowheads="1"/>
          </p:cNvPicPr>
          <p:nvPr/>
        </p:nvPicPr>
        <p:blipFill>
          <a:blip r:embed="rId3" cstate="print"/>
          <a:srcRect t="25349" b="14046"/>
          <a:stretch>
            <a:fillRect/>
          </a:stretch>
        </p:blipFill>
        <p:spPr bwMode="auto">
          <a:xfrm>
            <a:off x="6588125" y="5949950"/>
            <a:ext cx="2112963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09675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Кошка смотрит свысока, а может, с высоты.</a:t>
            </a:r>
            <a:endParaRPr lang="ru-RU" dirty="0"/>
          </a:p>
        </p:txBody>
      </p:sp>
      <p:pic>
        <p:nvPicPr>
          <p:cNvPr id="9219" name="Picture 2" descr="C:\Documents and Settings\ТАНЕЧКА\Рабочий стол\облака\ватсапп\родионова\кошка смотрит свысока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contrast="-10000"/>
          </a:blip>
          <a:srcRect l="22565" r="3094" b="26824"/>
          <a:stretch>
            <a:fillRect/>
          </a:stretch>
        </p:blipFill>
        <p:spPr>
          <a:xfrm>
            <a:off x="1115616" y="1916832"/>
            <a:ext cx="6049020" cy="3312368"/>
          </a:xfrm>
          <a:effectLst>
            <a:softEdge rad="112500"/>
          </a:effectLst>
        </p:spPr>
      </p:pic>
      <p:pic>
        <p:nvPicPr>
          <p:cNvPr id="9220" name="Picture 4" descr="D:\Мои документы\Загрузки\depositphotos_59665707-stock-photo-black-fluffy-cat-with-collar.jpg"/>
          <p:cNvPicPr>
            <a:picLocks noChangeAspect="1" noChangeArrowheads="1"/>
          </p:cNvPicPr>
          <p:nvPr/>
        </p:nvPicPr>
        <p:blipFill>
          <a:blip r:embed="rId3" cstate="print"/>
          <a:srcRect l="10833" t="14383" r="7877" b="13235"/>
          <a:stretch>
            <a:fillRect/>
          </a:stretch>
        </p:blipFill>
        <p:spPr bwMode="auto">
          <a:xfrm>
            <a:off x="6516216" y="5301208"/>
            <a:ext cx="2410553" cy="13805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Морда пекинеса</a:t>
            </a:r>
            <a:endParaRPr lang="ru-RU" dirty="0"/>
          </a:p>
        </p:txBody>
      </p:sp>
      <p:pic>
        <p:nvPicPr>
          <p:cNvPr id="47109" name="Picture 5" descr="C:\Documents and Settings\ТАНЕЧКА\Рабочий стол\облака\печальная морода собаки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42715" t="22912" r="6661" b="19816"/>
          <a:stretch>
            <a:fillRect/>
          </a:stretch>
        </p:blipFill>
        <p:spPr>
          <a:xfrm>
            <a:off x="1115616" y="1268760"/>
            <a:ext cx="3898296" cy="5040560"/>
          </a:xfrm>
          <a:ln w="228600" cap="sq" cmpd="thickThin">
            <a:solidFill>
              <a:schemeClr val="accent1"/>
            </a:solidFill>
          </a:ln>
          <a:effectLst>
            <a:innerShdw blurRad="76200">
              <a:srgbClr val="000000"/>
            </a:innerShdw>
          </a:effectLst>
        </p:spPr>
      </p:pic>
      <p:pic>
        <p:nvPicPr>
          <p:cNvPr id="10244" name="Picture 4" descr="C:\Documents and Settings\ТАНЕЧКА\Рабочий стол\облака\pikines.jpg"/>
          <p:cNvPicPr>
            <a:picLocks noChangeAspect="1" noChangeArrowheads="1"/>
          </p:cNvPicPr>
          <p:nvPr/>
        </p:nvPicPr>
        <p:blipFill>
          <a:blip r:embed="rId3" cstate="print"/>
          <a:srcRect l="6531" t="7475" r="44330" b="47638"/>
          <a:stretch>
            <a:fillRect/>
          </a:stretch>
        </p:blipFill>
        <p:spPr bwMode="auto">
          <a:xfrm>
            <a:off x="7380288" y="5734050"/>
            <a:ext cx="1084262" cy="790575"/>
          </a:xfrm>
          <a:prstGeom prst="rect">
            <a:avLst/>
          </a:prstGeom>
          <a:ln w="2286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Джинн летит к Аладдину</a:t>
            </a:r>
            <a:endParaRPr lang="ru-RU" dirty="0"/>
          </a:p>
        </p:txBody>
      </p:sp>
      <p:pic>
        <p:nvPicPr>
          <p:cNvPr id="48130" name="Picture 2" descr="C:\Documents and Settings\ТАНЕЧКА\Рабочий стол\облака\ватсапп\родионова\джинн в полете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2005" t="19724"/>
          <a:stretch>
            <a:fillRect/>
          </a:stretch>
        </p:blipFill>
        <p:spPr>
          <a:xfrm>
            <a:off x="827584" y="1484784"/>
            <a:ext cx="6709543" cy="4176464"/>
          </a:xfrm>
          <a:prstGeom prst="ellipse">
            <a:avLst/>
          </a:prstGeom>
          <a:effectLst>
            <a:softEdge rad="112500"/>
          </a:effectLst>
        </p:spPr>
      </p:pic>
      <p:pic>
        <p:nvPicPr>
          <p:cNvPr id="11268" name="Picture 7" descr="C:\Documents and Settings\ТАНЕЧКА\Рабочий стол\облака\джин2.png"/>
          <p:cNvPicPr>
            <a:picLocks noChangeAspect="1" noChangeArrowheads="1"/>
          </p:cNvPicPr>
          <p:nvPr/>
        </p:nvPicPr>
        <p:blipFill>
          <a:blip r:embed="rId3" cstate="print"/>
          <a:srcRect l="38129"/>
          <a:stretch>
            <a:fillRect/>
          </a:stretch>
        </p:blipFill>
        <p:spPr bwMode="auto">
          <a:xfrm>
            <a:off x="6516216" y="5481222"/>
            <a:ext cx="2160240" cy="1080158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pPr>
              <a:defRPr/>
            </a:pPr>
            <a:r>
              <a:rPr lang="ru-RU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Рыба фугу плывёт над лугом</a:t>
            </a:r>
            <a:endParaRPr lang="ru-RU" sz="4000" dirty="0"/>
          </a:p>
        </p:txBody>
      </p:sp>
      <p:pic>
        <p:nvPicPr>
          <p:cNvPr id="49154" name="Picture 2" descr="C:\Documents and Settings\ТАНЕЧКА\Рабочий стол\облака\ватсапп\родионова\рыба фугу плывет над лугом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1823" t="33914" b="17565"/>
          <a:stretch>
            <a:fillRect/>
          </a:stretch>
        </p:blipFill>
        <p:spPr>
          <a:xfrm>
            <a:off x="827584" y="1124744"/>
            <a:ext cx="5916993" cy="48965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292" name="Picture 4" descr="D:\Мои документы\Загрузки\145457799712397752.jpg"/>
          <p:cNvPicPr>
            <a:picLocks noChangeAspect="1" noChangeArrowheads="1"/>
          </p:cNvPicPr>
          <p:nvPr/>
        </p:nvPicPr>
        <p:blipFill>
          <a:blip r:embed="rId3" cstate="print"/>
          <a:srcRect l="15120" t="22135" r="14006" b="18272"/>
          <a:stretch>
            <a:fillRect/>
          </a:stretch>
        </p:blipFill>
        <p:spPr bwMode="auto">
          <a:xfrm>
            <a:off x="7092280" y="5373216"/>
            <a:ext cx="1779179" cy="1204934"/>
          </a:xfrm>
          <a:prstGeom prst="flowChartAlternateProcess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288" y="260350"/>
            <a:ext cx="8229600" cy="1008063"/>
          </a:xfrm>
        </p:spPr>
        <p:txBody>
          <a:bodyPr/>
          <a:lstStyle/>
          <a:p>
            <a:pPr>
              <a:defRPr/>
            </a:pPr>
            <a:r>
              <a:rPr lang="ru-RU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Курочка с цыплёнком зёрнышки клюют</a:t>
            </a:r>
            <a:endParaRPr lang="ru-RU" sz="4000" dirty="0"/>
          </a:p>
        </p:txBody>
      </p:sp>
      <p:pic>
        <p:nvPicPr>
          <p:cNvPr id="50178" name="Picture 2" descr="C:\Documents and Settings\ТАНЕЧКА\Рабочий стол\облака\курочка с цыпленочком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21401" r="42774" b="35680"/>
          <a:stretch>
            <a:fillRect/>
          </a:stretch>
        </p:blipFill>
        <p:spPr>
          <a:xfrm>
            <a:off x="1619672" y="1556792"/>
            <a:ext cx="4968552" cy="4968552"/>
          </a:xfrm>
          <a:prstGeom prst="ellipse">
            <a:avLst/>
          </a:prstGeom>
          <a:effectLst>
            <a:softEdge rad="112500"/>
          </a:effectLst>
        </p:spPr>
      </p:pic>
      <p:pic>
        <p:nvPicPr>
          <p:cNvPr id="13316" name="Picture 4" descr="D:\Мои документы\Загрузки\28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8987" y="5157192"/>
            <a:ext cx="1811485" cy="1471145"/>
          </a:xfrm>
          <a:prstGeom prst="ellipse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Пчёлка</a:t>
            </a:r>
            <a:endParaRPr lang="ru-RU" dirty="0"/>
          </a:p>
        </p:txBody>
      </p:sp>
      <p:pic>
        <p:nvPicPr>
          <p:cNvPr id="28674" name="Picture 2" descr="C:\Documents and Settings\ТАНЕЧКА\Рабочий стол\облака\таня\пчелка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6154" t="10178" r="42361" b="47820"/>
          <a:stretch>
            <a:fillRect/>
          </a:stretch>
        </p:blipFill>
        <p:spPr>
          <a:xfrm>
            <a:off x="1259632" y="1340768"/>
            <a:ext cx="5760640" cy="3545009"/>
          </a:xfrm>
          <a:prstGeom prst="ellipse">
            <a:avLst/>
          </a:prstGeom>
          <a:effectLst>
            <a:softEdge rad="112500"/>
          </a:effectLst>
        </p:spPr>
      </p:pic>
      <p:pic>
        <p:nvPicPr>
          <p:cNvPr id="28675" name="Picture 3" descr="D:\Мои документы\Загрузки\foto_26452_.jpg"/>
          <p:cNvPicPr>
            <a:picLocks noChangeAspect="1" noChangeArrowheads="1"/>
          </p:cNvPicPr>
          <p:nvPr/>
        </p:nvPicPr>
        <p:blipFill>
          <a:blip r:embed="rId3" cstate="print"/>
          <a:srcRect l="42722" b="31973"/>
          <a:stretch>
            <a:fillRect/>
          </a:stretch>
        </p:blipFill>
        <p:spPr bwMode="auto">
          <a:xfrm>
            <a:off x="6732240" y="5240876"/>
            <a:ext cx="1636440" cy="12052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pPr>
              <a:defRPr/>
            </a:pPr>
            <a:r>
              <a:rPr lang="ru-RU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Чудо-юдо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рыба-кит</a:t>
            </a:r>
            <a:endParaRPr lang="ru-RU" dirty="0" smtClean="0"/>
          </a:p>
        </p:txBody>
      </p:sp>
      <p:pic>
        <p:nvPicPr>
          <p:cNvPr id="15364" name="Picture 4" descr="D:\людочка\2019-2020\ДИСТАНЦИОНКА\облака\ватсапп\родионова\крокодил солнце в небе проглотил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-10000"/>
          </a:blip>
          <a:srcRect r="46520" b="24990"/>
          <a:stretch>
            <a:fillRect/>
          </a:stretch>
        </p:blipFill>
        <p:spPr>
          <a:xfrm>
            <a:off x="1" y="1628800"/>
            <a:ext cx="5796136" cy="3668440"/>
          </a:xfrm>
          <a:solidFill>
            <a:srgbClr val="FFFFFF">
              <a:shade val="85000"/>
            </a:srgbClr>
          </a:solidFill>
          <a:ln w="190500" cap="rnd">
            <a:solidFill>
              <a:schemeClr val="accent1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5365" name="Picture 5" descr="D:\Мои документы\Загрузки\zzs.jpg"/>
          <p:cNvPicPr>
            <a:picLocks noChangeAspect="1" noChangeArrowheads="1"/>
          </p:cNvPicPr>
          <p:nvPr/>
        </p:nvPicPr>
        <p:blipFill>
          <a:blip r:embed="rId3" cstate="print"/>
          <a:srcRect r="13441"/>
          <a:stretch>
            <a:fillRect/>
          </a:stretch>
        </p:blipFill>
        <p:spPr bwMode="auto">
          <a:xfrm>
            <a:off x="7092280" y="5301208"/>
            <a:ext cx="1728192" cy="1287188"/>
          </a:xfrm>
          <a:prstGeom prst="roundRect">
            <a:avLst>
              <a:gd name="adj" fmla="val 16667"/>
            </a:avLst>
          </a:prstGeom>
          <a:ln>
            <a:solidFill>
              <a:schemeClr val="accent1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Гимнастка</a:t>
            </a:r>
            <a:endParaRPr lang="ru-RU" dirty="0"/>
          </a:p>
        </p:txBody>
      </p:sp>
      <p:pic>
        <p:nvPicPr>
          <p:cNvPr id="30726" name="Picture 6" descr="D:\людочка\2019-2020\ДИСТАНЦИОНКА\облака\IMG_20200424_18025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contrast="-10000"/>
          </a:blip>
          <a:srcRect l="13937" t="18133" r="11816" b="32546"/>
          <a:stretch>
            <a:fillRect/>
          </a:stretch>
        </p:blipFill>
        <p:spPr>
          <a:xfrm>
            <a:off x="683568" y="1484784"/>
            <a:ext cx="5513111" cy="3528392"/>
          </a:xfrm>
          <a:prstGeom prst="ellipse">
            <a:avLst/>
          </a:prstGeom>
          <a:ln w="190500" cap="rnd">
            <a:solidFill>
              <a:schemeClr val="accent1"/>
            </a:solidFill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0727" name="Picture 7" descr="D:\Мои документы\Загрузки\yt-replacement-3.jpg"/>
          <p:cNvPicPr>
            <a:picLocks noChangeAspect="1" noChangeArrowheads="1"/>
          </p:cNvPicPr>
          <p:nvPr/>
        </p:nvPicPr>
        <p:blipFill>
          <a:blip r:embed="rId3" cstate="print"/>
          <a:srcRect l="10689" t="15861" r="27688" b="20397"/>
          <a:stretch>
            <a:fillRect/>
          </a:stretch>
        </p:blipFill>
        <p:spPr bwMode="auto">
          <a:xfrm>
            <a:off x="6156176" y="4509120"/>
            <a:ext cx="2304256" cy="1800200"/>
          </a:xfrm>
          <a:prstGeom prst="ellipse">
            <a:avLst/>
          </a:prstGeom>
          <a:ln w="190500" cap="rnd">
            <a:solidFill>
              <a:schemeClr val="accent1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Золотая рыбка</a:t>
            </a:r>
            <a:endParaRPr lang="ru-RU" dirty="0"/>
          </a:p>
        </p:txBody>
      </p:sp>
      <p:pic>
        <p:nvPicPr>
          <p:cNvPr id="31746" name="Picture 2" descr="D:\людочка\2019-2020\ДИСТАНЦИОНКА\облака\IMG_20200424_14021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45757" t="11769" b="69139"/>
          <a:stretch>
            <a:fillRect/>
          </a:stretch>
        </p:blipFill>
        <p:spPr>
          <a:xfrm>
            <a:off x="539552" y="1700808"/>
            <a:ext cx="6137507" cy="2880320"/>
          </a:xfrm>
          <a:prstGeom prst="roundRect">
            <a:avLst>
              <a:gd name="adj" fmla="val 16667"/>
            </a:avLst>
          </a:prstGeom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31747" name="Picture 3" descr="D:\Мои документы\Загрузки\s12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5301208"/>
            <a:ext cx="1008112" cy="8411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pPr>
              <a:defRPr/>
            </a:pPr>
            <a:r>
              <a:rPr lang="ru-RU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Мультяшный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Рекс</a:t>
            </a:r>
            <a:endParaRPr lang="ru-RU" dirty="0"/>
          </a:p>
        </p:txBody>
      </p:sp>
      <p:pic>
        <p:nvPicPr>
          <p:cNvPr id="32771" name="Picture 3" descr="D:\людочка\2019-2020\ДИСТАНЦИОНКА\облака\галя\золотая рыбка 3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28638" r="34239" b="20450"/>
          <a:stretch>
            <a:fillRect/>
          </a:stretch>
        </p:blipFill>
        <p:spPr>
          <a:xfrm>
            <a:off x="1259632" y="2060848"/>
            <a:ext cx="3744416" cy="3865204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2772" name="Picture 4" descr="D:\Мои документы\Загрузки\i.jpg"/>
          <p:cNvPicPr>
            <a:picLocks noChangeAspect="1" noChangeArrowheads="1"/>
          </p:cNvPicPr>
          <p:nvPr/>
        </p:nvPicPr>
        <p:blipFill>
          <a:blip r:embed="rId3" cstate="print"/>
          <a:srcRect l="7132" r="50076" b="49293"/>
          <a:stretch>
            <a:fillRect/>
          </a:stretch>
        </p:blipFill>
        <p:spPr bwMode="auto">
          <a:xfrm>
            <a:off x="7380312" y="5589240"/>
            <a:ext cx="1021204" cy="936104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Гадкий утёнок</a:t>
            </a:r>
            <a:endParaRPr lang="ru-RU" dirty="0"/>
          </a:p>
        </p:txBody>
      </p:sp>
      <p:pic>
        <p:nvPicPr>
          <p:cNvPr id="33794" name="Picture 2" descr="D:\людочка\2019-2020\ДИСТАНЦИОНКА\облака\галя\утенок 3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b="36360"/>
          <a:stretch>
            <a:fillRect/>
          </a:stretch>
        </p:blipFill>
        <p:spPr>
          <a:xfrm>
            <a:off x="755575" y="1628800"/>
            <a:ext cx="4497675" cy="3816424"/>
          </a:xfrm>
          <a:prstGeom prst="flowChartAlternateProcess">
            <a:avLst/>
          </a:prstGeom>
        </p:spPr>
      </p:pic>
      <p:pic>
        <p:nvPicPr>
          <p:cNvPr id="33795" name="Picture 3" descr="D:\Мои документы\Загрузки\i1.jpg"/>
          <p:cNvPicPr>
            <a:picLocks noChangeAspect="1" noChangeArrowheads="1"/>
          </p:cNvPicPr>
          <p:nvPr/>
        </p:nvPicPr>
        <p:blipFill>
          <a:blip r:embed="rId3" cstate="print"/>
          <a:srcRect l="20783" r="16867"/>
          <a:stretch>
            <a:fillRect/>
          </a:stretch>
        </p:blipFill>
        <p:spPr bwMode="auto">
          <a:xfrm>
            <a:off x="7236296" y="5301208"/>
            <a:ext cx="1296144" cy="1171575"/>
          </a:xfrm>
          <a:prstGeom prst="flowChartAlternateProcess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260350"/>
            <a:ext cx="8229600" cy="706438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Губы</a:t>
            </a:r>
            <a:endParaRPr lang="ru-RU" dirty="0"/>
          </a:p>
        </p:txBody>
      </p:sp>
      <p:pic>
        <p:nvPicPr>
          <p:cNvPr id="20483" name="Picture 4" descr="D:\людочка\2019-2020\ДИСТАНЦИОНКА\облака\галя\мостик между облаками36 губы, из м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72227"/>
          <a:stretch>
            <a:fillRect/>
          </a:stretch>
        </p:blipFill>
        <p:spPr>
          <a:xfrm>
            <a:off x="250825" y="1628775"/>
            <a:ext cx="7196138" cy="2663825"/>
          </a:xfrm>
          <a:noFill/>
        </p:spPr>
      </p:pic>
      <p:pic>
        <p:nvPicPr>
          <p:cNvPr id="20484" name="Picture 5" descr="D:\Мои документы\Загрузки\5a0ac05d3a130.jpeg"/>
          <p:cNvPicPr>
            <a:picLocks noChangeAspect="1" noChangeArrowheads="1"/>
          </p:cNvPicPr>
          <p:nvPr/>
        </p:nvPicPr>
        <p:blipFill>
          <a:blip r:embed="rId3" cstate="print"/>
          <a:srcRect l="12164" t="12201" r="5859" b="27950"/>
          <a:stretch>
            <a:fillRect/>
          </a:stretch>
        </p:blipFill>
        <p:spPr bwMode="auto">
          <a:xfrm>
            <a:off x="5795963" y="4868863"/>
            <a:ext cx="2808287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337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Облака нарисовали кота</a:t>
            </a:r>
            <a:endParaRPr lang="ru-RU" dirty="0"/>
          </a:p>
        </p:txBody>
      </p:sp>
      <p:pic>
        <p:nvPicPr>
          <p:cNvPr id="35843" name="Picture 3" descr="D:\людочка\2019-2020\ДИСТАНЦИОНКА\облака\галя\птица счастья 36 мурзик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39261" t="8587" r="27328" b="54820"/>
          <a:stretch>
            <a:fillRect/>
          </a:stretch>
        </p:blipFill>
        <p:spPr>
          <a:xfrm>
            <a:off x="539552" y="1389354"/>
            <a:ext cx="7437362" cy="4127878"/>
          </a:xfrm>
          <a:prstGeom prst="roundRect">
            <a:avLst/>
          </a:prstGeom>
        </p:spPr>
      </p:pic>
      <p:pic>
        <p:nvPicPr>
          <p:cNvPr id="35844" name="Picture 4" descr="D:\Мои документы\Загрузки\depositphotos_96760430-stock-photo-orange-kitten-lays-on-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5517232"/>
            <a:ext cx="1832720" cy="916360"/>
          </a:xfrm>
          <a:prstGeom prst="round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Черепаха</a:t>
            </a:r>
            <a:endParaRPr lang="ru-RU" dirty="0"/>
          </a:p>
        </p:txBody>
      </p:sp>
      <p:pic>
        <p:nvPicPr>
          <p:cNvPr id="22531" name="Picture 2" descr="D:\людочка\2019-2020\ДИСТАНЦИОНКА\облака\галя\черепаха 3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14951" b="19818"/>
          <a:stretch>
            <a:fillRect/>
          </a:stretch>
        </p:blipFill>
        <p:spPr>
          <a:xfrm>
            <a:off x="684213" y="1700213"/>
            <a:ext cx="4679950" cy="4071937"/>
          </a:xfrm>
          <a:noFill/>
          <a:ln>
            <a:solidFill>
              <a:srgbClr val="00B0F0"/>
            </a:solidFill>
          </a:ln>
        </p:spPr>
      </p:pic>
      <p:pic>
        <p:nvPicPr>
          <p:cNvPr id="22532" name="Picture 3" descr="D:\Мои документы\Загрузки\Homopus_bergeri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025" y="5229225"/>
            <a:ext cx="1790700" cy="1195388"/>
          </a:xfrm>
          <a:prstGeom prst="rect">
            <a:avLst/>
          </a:prstGeom>
          <a:noFill/>
          <a:ln w="9525">
            <a:solidFill>
              <a:srgbClr val="00B0F0"/>
            </a:solidFill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Медведь</a:t>
            </a:r>
            <a:endParaRPr lang="ru-RU" dirty="0"/>
          </a:p>
        </p:txBody>
      </p:sp>
      <p:pic>
        <p:nvPicPr>
          <p:cNvPr id="37890" name="Picture 2" descr="D:\людочка\2019-2020\ДИСТАНЦИОНКА\облака\галя\сказоч великан Родон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contrast="-10000"/>
          </a:blip>
          <a:srcRect l="8435" r="5343" b="14086"/>
          <a:stretch>
            <a:fillRect/>
          </a:stretch>
        </p:blipFill>
        <p:spPr>
          <a:xfrm>
            <a:off x="467544" y="1268760"/>
            <a:ext cx="6624736" cy="3888432"/>
          </a:xfrm>
          <a:prstGeom prst="flowChartAlternateProcess">
            <a:avLst/>
          </a:prstGeom>
          <a:ln>
            <a:solidFill>
              <a:schemeClr val="accent1"/>
            </a:solidFill>
          </a:ln>
        </p:spPr>
      </p:pic>
      <p:pic>
        <p:nvPicPr>
          <p:cNvPr id="37891" name="Picture 3" descr="D:\Мои документы\Загрузки\5.jpg"/>
          <p:cNvPicPr>
            <a:picLocks noChangeAspect="1" noChangeArrowheads="1"/>
          </p:cNvPicPr>
          <p:nvPr/>
        </p:nvPicPr>
        <p:blipFill>
          <a:blip r:embed="rId3" cstate="print"/>
          <a:srcRect l="16224" t="21666" r="7293" b="10240"/>
          <a:stretch>
            <a:fillRect/>
          </a:stretch>
        </p:blipFill>
        <p:spPr bwMode="auto">
          <a:xfrm>
            <a:off x="6372200" y="4869160"/>
            <a:ext cx="2376264" cy="1584176"/>
          </a:xfrm>
          <a:prstGeom prst="flowChartAlternateProcess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Крокодильчик</a:t>
            </a:r>
            <a:endParaRPr lang="ru-RU" dirty="0"/>
          </a:p>
        </p:txBody>
      </p:sp>
      <p:pic>
        <p:nvPicPr>
          <p:cNvPr id="24579" name="Picture 2" descr="D:\людочка\2019-2020\ДИСТАНЦИОНКА\облака\галя\орел Родион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8313" y="1341438"/>
            <a:ext cx="5688012" cy="4525962"/>
          </a:xfrm>
          <a:noFill/>
        </p:spPr>
      </p:pic>
      <p:pic>
        <p:nvPicPr>
          <p:cNvPr id="24580" name="Picture 3" descr="D:\Мои документы\Загрузки\71f2b1b89c9e7f7.jpg"/>
          <p:cNvPicPr>
            <a:picLocks noChangeAspect="1" noChangeArrowheads="1"/>
          </p:cNvPicPr>
          <p:nvPr/>
        </p:nvPicPr>
        <p:blipFill>
          <a:blip r:embed="rId3" cstate="print"/>
          <a:srcRect l="32045" t="47479" r="9366" b="15981"/>
          <a:stretch>
            <a:fillRect/>
          </a:stretch>
        </p:blipFill>
        <p:spPr bwMode="auto">
          <a:xfrm>
            <a:off x="5003800" y="4629150"/>
            <a:ext cx="3744913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1066800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Бегемот из мультфильма</a:t>
            </a:r>
            <a:endParaRPr lang="ru-RU" dirty="0"/>
          </a:p>
        </p:txBody>
      </p:sp>
      <p:pic>
        <p:nvPicPr>
          <p:cNvPr id="39938" name="Picture 2" descr="D:\людочка\2019-2020\ДИСТАНЦИОНКА\облака\галя\кашалот Родион бегемот кот боялся прививок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95536" y="1628800"/>
            <a:ext cx="6430481" cy="3456384"/>
          </a:xfrm>
          <a:prstGeom prst="ellipse">
            <a:avLst/>
          </a:prstGeom>
          <a:ln w="57150">
            <a:solidFill>
              <a:schemeClr val="accent1"/>
            </a:solidFill>
            <a:prstDash val="sysDot"/>
          </a:ln>
        </p:spPr>
      </p:pic>
      <p:pic>
        <p:nvPicPr>
          <p:cNvPr id="39939" name="Picture 3" descr="D:\Мои документы\Загрузки\kadr-6.jp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35300" t="15258" r="30050" b="9699"/>
          <a:stretch>
            <a:fillRect/>
          </a:stretch>
        </p:blipFill>
        <p:spPr bwMode="auto">
          <a:xfrm rot="5400000">
            <a:off x="7293302" y="4956171"/>
            <a:ext cx="858095" cy="1692188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ysDot"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Гонки на моторных лодках</a:t>
            </a:r>
            <a:endParaRPr lang="ru-RU" dirty="0"/>
          </a:p>
        </p:txBody>
      </p:sp>
      <p:pic>
        <p:nvPicPr>
          <p:cNvPr id="40962" name="Picture 2" descr="D:\людочка\2019-2020\ДИСТАНЦИОНКА\облака\галя\лодка в небе 3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7971" t="26088" r="48963" b="36683"/>
          <a:stretch>
            <a:fillRect/>
          </a:stretch>
        </p:blipFill>
        <p:spPr>
          <a:xfrm>
            <a:off x="755576" y="1772816"/>
            <a:ext cx="4906831" cy="381642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1"/>
            </a:solidFill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40963" name="Picture 3" descr="D:\Мои документы\Загрузки\6_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5229200"/>
            <a:ext cx="2114600" cy="126876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Тираннозавр</a:t>
            </a:r>
            <a:endParaRPr lang="ru-RU" dirty="0"/>
          </a:p>
        </p:txBody>
      </p:sp>
      <p:pic>
        <p:nvPicPr>
          <p:cNvPr id="27651" name="Picture 2" descr="D:\Мои документы\Загрузки\20160830-154836-luxify-2070-4073691-1024x683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7104" t="5405" r="21349" b="5499"/>
          <a:stretch>
            <a:fillRect/>
          </a:stretch>
        </p:blipFill>
        <p:spPr>
          <a:xfrm>
            <a:off x="1042988" y="1196975"/>
            <a:ext cx="1343025" cy="1295400"/>
          </a:xfrm>
          <a:noFill/>
        </p:spPr>
      </p:pic>
      <p:pic>
        <p:nvPicPr>
          <p:cNvPr id="27652" name="Picture 3" descr="D:\людочка\2019-2020\ДИСТАНЦИОНКА\облака\галя\мама мы вернулись с прогулки 36.jpg"/>
          <p:cNvPicPr>
            <a:picLocks noChangeAspect="1" noChangeArrowheads="1"/>
          </p:cNvPicPr>
          <p:nvPr/>
        </p:nvPicPr>
        <p:blipFill>
          <a:blip r:embed="rId3" cstate="print"/>
          <a:srcRect l="22862" t="18524" r="22862" b="34679"/>
          <a:stretch>
            <a:fillRect/>
          </a:stretch>
        </p:blipFill>
        <p:spPr bwMode="auto">
          <a:xfrm>
            <a:off x="2916238" y="1341438"/>
            <a:ext cx="4248150" cy="49672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pPr>
              <a:defRPr/>
            </a:pPr>
            <a:r>
              <a:rPr 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 на облаке сижу           Вертолёт</a:t>
            </a:r>
            <a:endParaRPr lang="ru-RU" sz="3600" dirty="0"/>
          </a:p>
        </p:txBody>
      </p:sp>
      <p:pic>
        <p:nvPicPr>
          <p:cNvPr id="28675" name="Picture 2" descr="D:\людочка\2019-2020\ДИСТАНЦИОНКА\облака\галя\я на облаке сижу 36 лиса алиса прекрасная дама в прекрасной шляпе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>
          <a:xfrm>
            <a:off x="684213" y="1268413"/>
            <a:ext cx="3609975" cy="4814887"/>
          </a:xfrm>
          <a:noFill/>
        </p:spPr>
      </p:pic>
      <p:pic>
        <p:nvPicPr>
          <p:cNvPr id="41987" name="Picture 3" descr="D:\людочка\2019-2020\ДИСТАНЦИОНКА\облака\галя\вертолет летит 36.jpg"/>
          <p:cNvPicPr>
            <a:picLocks noChangeAspect="1" noChangeArrowheads="1"/>
          </p:cNvPicPr>
          <p:nvPr/>
        </p:nvPicPr>
        <p:blipFill>
          <a:blip r:embed="rId3" cstate="print"/>
          <a:srcRect l="11765" t="19118" r="13725" b="25000"/>
          <a:stretch>
            <a:fillRect/>
          </a:stretch>
        </p:blipFill>
        <p:spPr bwMode="auto">
          <a:xfrm>
            <a:off x="4860032" y="1700808"/>
            <a:ext cx="4032448" cy="4032448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defRPr/>
            </a:pPr>
            <a:r>
              <a:rPr 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Небесный тихоход    Летающие </a:t>
            </a:r>
            <a:br>
              <a:rPr 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тарелки </a:t>
            </a:r>
            <a:endParaRPr lang="ru-RU" sz="3600" dirty="0"/>
          </a:p>
        </p:txBody>
      </p:sp>
      <p:pic>
        <p:nvPicPr>
          <p:cNvPr id="43010" name="Picture 2" descr="D:\людочка\2019-2020\ДИСТАНЦИОНКА\облака\галя\НЕБЕСНЫЙ ТИХОХОД 3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7504" y="1556792"/>
            <a:ext cx="5472606" cy="4104456"/>
          </a:xfrm>
          <a:prstGeom prst="ellipse">
            <a:avLst/>
          </a:prstGeom>
        </p:spPr>
      </p:pic>
      <p:pic>
        <p:nvPicPr>
          <p:cNvPr id="43012" name="Picture 4" descr="D:\людочка\2019-2020\ДИСТАНЦИОНКА\облака\галя\Йлетающие тарелки36.jpg"/>
          <p:cNvPicPr>
            <a:picLocks noChangeAspect="1" noChangeArrowheads="1"/>
          </p:cNvPicPr>
          <p:nvPr/>
        </p:nvPicPr>
        <p:blipFill>
          <a:blip r:embed="rId3" cstate="print"/>
          <a:srcRect t="2772" b="40659"/>
          <a:stretch>
            <a:fillRect/>
          </a:stretch>
        </p:blipFill>
        <p:spPr bwMode="auto">
          <a:xfrm rot="10800000">
            <a:off x="5134294" y="1844824"/>
            <a:ext cx="3614170" cy="2726001"/>
          </a:xfrm>
          <a:prstGeom prst="ellipse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Облака уходят спать</a:t>
            </a:r>
            <a:endParaRPr lang="ru-RU" dirty="0"/>
          </a:p>
        </p:txBody>
      </p:sp>
      <p:pic>
        <p:nvPicPr>
          <p:cNvPr id="45058" name="Picture 2" descr="D:\людочка\2019-2020\ДИСТАНЦИОНКА\облака\галя\облака уходят спать 3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7544" y="1628800"/>
            <a:ext cx="3394472" cy="4525963"/>
          </a:xfrm>
          <a:solidFill>
            <a:srgbClr val="FFFFFF">
              <a:shade val="85000"/>
            </a:srgbClr>
          </a:solidFill>
          <a:ln w="190500" cap="rnd">
            <a:solidFill>
              <a:schemeClr val="accent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5059" name="Picture 3" descr="D:\людочка\2019-2020\ДИСТАНЦИОНКА\облака\галя\облака перед заходом солнца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18702" y="1628800"/>
            <a:ext cx="3618402" cy="453650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defRPr/>
            </a:pPr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Воздушный океан    Бездонное море</a:t>
            </a:r>
            <a:endParaRPr lang="ru-RU" sz="3200" dirty="0"/>
          </a:p>
        </p:txBody>
      </p:sp>
      <p:pic>
        <p:nvPicPr>
          <p:cNvPr id="46082" name="Picture 2" descr="D:\людочка\2019-2020\ДИСТАНЦИОНКА\облака\галя\йвоздушный океан 36 барон мюнхаузен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83568" y="1484784"/>
            <a:ext cx="3528392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effectLst>
            <a:reflection blurRad="12700" stA="38000" endPos="28000" dist="5000" dir="5400000" sy="-100000" algn="bl" rotWithShape="0"/>
          </a:effectLst>
        </p:spPr>
      </p:pic>
      <p:pic>
        <p:nvPicPr>
          <p:cNvPr id="46083" name="Picture 3" descr="D:\людочка\2019-2020\ДИСТАНЦИОНКА\облака\галя\бездонное море 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525688"/>
            <a:ext cx="3456384" cy="4608512"/>
          </a:xfrm>
          <a:prstGeom prst="flowChartAlternateProcess">
            <a:avLst/>
          </a:prstGeom>
          <a:noFill/>
          <a:ln w="19050">
            <a:noFill/>
            <a:prstDash val="dash"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Солнце в облаках</a:t>
            </a:r>
            <a:endParaRPr lang="ru-RU" dirty="0"/>
          </a:p>
        </p:txBody>
      </p:sp>
      <p:pic>
        <p:nvPicPr>
          <p:cNvPr id="47108" name="Picture 4" descr="D:\людочка\2019-2020\ДИСТАНЦИОНКА\облака\галя\солнце в облаках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692696"/>
            <a:ext cx="5035234" cy="5158342"/>
          </a:xfrm>
          <a:prstGeom prst="sun">
            <a:avLst/>
          </a:prstGeom>
          <a:noFill/>
        </p:spPr>
      </p:pic>
      <p:pic>
        <p:nvPicPr>
          <p:cNvPr id="47109" name="Picture 5" descr="D:\людочка\2019-2020\ДИСТАНЦИОНКА\облака\галя\небо в тучах 36 слон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419872" y="2420888"/>
            <a:ext cx="5256584" cy="4211975"/>
          </a:xfrm>
          <a:prstGeom prst="cloud">
            <a:avLst/>
          </a:prstGeom>
        </p:spPr>
      </p:pic>
      <p:pic>
        <p:nvPicPr>
          <p:cNvPr id="47110" name="Picture 6" descr="D:\людочка\2019-2020\ДИСТАНЦИОНКА\облака\галя\прогулка по облакам36 морда кинг конга.jpg"/>
          <p:cNvPicPr>
            <a:picLocks noChangeAspect="1" noChangeArrowheads="1"/>
          </p:cNvPicPr>
          <p:nvPr/>
        </p:nvPicPr>
        <p:blipFill>
          <a:blip r:embed="rId4" cstate="print"/>
          <a:srcRect b="16871"/>
          <a:stretch>
            <a:fillRect/>
          </a:stretch>
        </p:blipFill>
        <p:spPr bwMode="auto">
          <a:xfrm rot="1134164">
            <a:off x="5883626" y="1188405"/>
            <a:ext cx="2983235" cy="2207560"/>
          </a:xfrm>
          <a:prstGeom prst="cloud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pPr algn="l">
              <a:defRPr/>
            </a:pPr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Вечерний пейзаж</a:t>
            </a:r>
            <a:endParaRPr lang="ru-RU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8130" name="Picture 2" descr="D:\людочка\2019-2020\ДИСТАНЦИОНКА\облака\галя\вечерние облака3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b="9313"/>
          <a:stretch>
            <a:fillRect/>
          </a:stretch>
        </p:blipFill>
        <p:spPr>
          <a:xfrm>
            <a:off x="3851920" y="2132856"/>
            <a:ext cx="3513577" cy="4248472"/>
          </a:xfrm>
          <a:prstGeom prst="foldedCorner">
            <a:avLst/>
          </a:prstGeom>
          <a:ln w="57150">
            <a:solidFill>
              <a:schemeClr val="bg2"/>
            </a:solidFill>
          </a:ln>
        </p:spPr>
      </p:pic>
      <p:pic>
        <p:nvPicPr>
          <p:cNvPr id="33796" name="Picture 3" descr="D:\людочка\2019-2020\ДИСТАНЦИОНКА\облака\галя\вечерний пейзаж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2133600"/>
            <a:ext cx="3384550" cy="4224338"/>
          </a:xfrm>
          <a:prstGeom prst="rect">
            <a:avLst/>
          </a:prstGeom>
          <a:noFill/>
          <a:ln w="57150">
            <a:solidFill>
              <a:schemeClr val="bg2"/>
            </a:solidFill>
            <a:miter lim="800000"/>
            <a:headEnd/>
            <a:tailEnd/>
          </a:ln>
        </p:spPr>
      </p:pic>
      <p:pic>
        <p:nvPicPr>
          <p:cNvPr id="48132" name="Picture 4" descr="D:\людочка\2019-2020\ДИСТАНЦИОНКА\облака\галя\облака над городом36.jpg"/>
          <p:cNvPicPr>
            <a:picLocks noChangeAspect="1" noChangeArrowheads="1"/>
          </p:cNvPicPr>
          <p:nvPr/>
        </p:nvPicPr>
        <p:blipFill>
          <a:blip r:embed="rId4" cstate="print"/>
          <a:srcRect l="10719" b="16157"/>
          <a:stretch>
            <a:fillRect/>
          </a:stretch>
        </p:blipFill>
        <p:spPr bwMode="auto">
          <a:xfrm>
            <a:off x="5364088" y="0"/>
            <a:ext cx="3538695" cy="2265184"/>
          </a:xfrm>
          <a:prstGeom prst="flowChartPunchedTape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smtClean="0">
                <a:solidFill>
                  <a:srgbClr val="C00000"/>
                </a:solidFill>
              </a:rPr>
              <a:t>Уважаемые педагоги!</a:t>
            </a:r>
            <a:br>
              <a:rPr lang="ru-RU" sz="2400" smtClean="0">
                <a:solidFill>
                  <a:srgbClr val="C00000"/>
                </a:solidFill>
              </a:rPr>
            </a:br>
            <a:r>
              <a:rPr lang="ru-RU" sz="2400" smtClean="0">
                <a:solidFill>
                  <a:srgbClr val="C00000"/>
                </a:solidFill>
              </a:rPr>
              <a:t>Эта презентация может быть использована на уроках «Окружающий мир» по теме «Облака».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Tx/>
              <a:buNone/>
              <a:defRPr/>
            </a:pPr>
            <a:r>
              <a:rPr lang="ru-RU" sz="2400" dirty="0" smtClean="0">
                <a:solidFill>
                  <a:srgbClr val="7030A0"/>
                </a:solidFill>
              </a:rPr>
              <a:t>Уважаемые родители! </a:t>
            </a:r>
          </a:p>
          <a:p>
            <a:pPr algn="ctr">
              <a:buFontTx/>
              <a:buNone/>
              <a:defRPr/>
            </a:pPr>
            <a:r>
              <a:rPr lang="ru-RU" sz="2400" dirty="0" smtClean="0">
                <a:solidFill>
                  <a:srgbClr val="7030A0"/>
                </a:solidFill>
              </a:rPr>
              <a:t>Эта презентация может быть использована в качестве идеи по организации досуга, а также для игр на развитие внимания, наблюдательности ваших детей        (например, на что еще похоже облако).</a:t>
            </a:r>
          </a:p>
          <a:p>
            <a:pPr algn="ctr">
              <a:buFontTx/>
              <a:buNone/>
              <a:defRPr/>
            </a:pP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Уважаемые дети!</a:t>
            </a:r>
          </a:p>
          <a:p>
            <a:pPr algn="ctr">
              <a:buFontTx/>
              <a:buNone/>
              <a:defRPr/>
            </a:pP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Эта презентация может быть использована в качестве идеи по провождению свободного времени: например, игра «На что похоже облако», или создание своей </a:t>
            </a:r>
            <a:r>
              <a:rPr lang="ru-RU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фотогалереи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«Облака», или чтение книг про облака и так далее. Фантазируйте! Выдумывайте! Творите! </a:t>
            </a:r>
          </a:p>
          <a:p>
            <a:pPr algn="ctr">
              <a:buFontTx/>
              <a:buNone/>
              <a:defRPr/>
            </a:pPr>
            <a:endParaRPr lang="ru-RU" sz="2400" dirty="0" smtClean="0"/>
          </a:p>
          <a:p>
            <a:pPr algn="ctr">
              <a:buFontTx/>
              <a:buNone/>
              <a:defRPr/>
            </a:pPr>
            <a:endParaRPr lang="ru-RU" sz="2400" dirty="0"/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ES" smtClean="0">
                <a:solidFill>
                  <a:schemeClr val="tx1"/>
                </a:solidFill>
              </a:rPr>
              <a:t>TITLE</a:t>
            </a:r>
          </a:p>
        </p:txBody>
      </p:sp>
      <p:sp>
        <p:nvSpPr>
          <p:cNvPr id="2060" name="Rectangle 12"/>
          <p:cNvSpPr>
            <a:spLocks noGrp="1" noChangeArrowheads="1"/>
          </p:cNvSpPr>
          <p:nvPr>
            <p:ph type="subTitle" idx="4294967295"/>
          </p:nvPr>
        </p:nvSpPr>
        <p:spPr>
          <a:xfrm>
            <a:off x="323850" y="3886200"/>
            <a:ext cx="7448550" cy="1752600"/>
          </a:xfrm>
        </p:spPr>
        <p:txBody>
          <a:bodyPr/>
          <a:lstStyle/>
          <a:p>
            <a:pPr marL="0" indent="0">
              <a:buFontTx/>
              <a:buNone/>
              <a:defRPr/>
            </a:pPr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FontTx/>
              <a:buNone/>
              <a:defRPr/>
            </a:pPr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FontTx/>
              <a:buNone/>
              <a:defRPr/>
            </a:pPr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5844" name="Picture 15" descr="C:\Documents and Settings\ТАНЕЧКА\Рабочий стол\облака\trjam_zdravstvujt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4663" y="2636838"/>
            <a:ext cx="4781550" cy="358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лнце 8"/>
          <p:cNvSpPr/>
          <p:nvPr/>
        </p:nvSpPr>
        <p:spPr>
          <a:xfrm>
            <a:off x="-252413" y="0"/>
            <a:ext cx="6048376" cy="5516563"/>
          </a:xfrm>
          <a:prstGeom prst="sun">
            <a:avLst>
              <a:gd name="adj" fmla="val 23303"/>
            </a:avLst>
          </a:prstGeom>
          <a:solidFill>
            <a:srgbClr val="FFFF00"/>
          </a:solidFill>
          <a:ln w="285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  <a:t>ПРОЕКТ «БЕЛОГРИВЫЕ  ЛОШАДКИ»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3712</TotalTime>
  <Words>301</Words>
  <Application>Microsoft Office PowerPoint</Application>
  <PresentationFormat>Экран (4:3)</PresentationFormat>
  <Paragraphs>68</Paragraphs>
  <Slides>34</Slides>
  <Notes>2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43" baseType="lpstr">
      <vt:lpstr>Arial</vt:lpstr>
      <vt:lpstr>Georgia</vt:lpstr>
      <vt:lpstr>Calibri</vt:lpstr>
      <vt:lpstr>Mistral</vt:lpstr>
      <vt:lpstr>Wingdings</vt:lpstr>
      <vt:lpstr>Comic Sans MS</vt:lpstr>
      <vt:lpstr>Arial Narrow</vt:lpstr>
      <vt:lpstr>Monotype Corsiva</vt:lpstr>
      <vt:lpstr>Diseño predeterminado</vt:lpstr>
      <vt:lpstr>TITLE</vt:lpstr>
      <vt:lpstr>МБУДО «ДОМ ДЕТСКОГО ТВОРЧЕСТВА ЖЕЛЕЗНОДОРОЖНОГО ОКРУГА» СОЦИАЛЬНО-ПЕДАГОГИЧЕСКИЙ ОТДЕЛ </vt:lpstr>
      <vt:lpstr>СВОИ  РАБОТЫ  ПРЕДСТАВИЛИ  ДЕТИ</vt:lpstr>
      <vt:lpstr>Р Е Б Я Т А !!!</vt:lpstr>
      <vt:lpstr>А вот и буква М</vt:lpstr>
      <vt:lpstr>Заюшка</vt:lpstr>
      <vt:lpstr>Бегемот заснул</vt:lpstr>
      <vt:lpstr>Кошка смотрит свысока, а может, с высоты.</vt:lpstr>
      <vt:lpstr>Морда пекинеса</vt:lpstr>
      <vt:lpstr>Джинн летит к Аладдину</vt:lpstr>
      <vt:lpstr>Рыба фугу плывёт над лугом</vt:lpstr>
      <vt:lpstr>Курочка с цыплёнком зёрнышки клюют</vt:lpstr>
      <vt:lpstr>Пчёлка</vt:lpstr>
      <vt:lpstr>Чудо-юдо рыба-кит</vt:lpstr>
      <vt:lpstr>Гимнастка</vt:lpstr>
      <vt:lpstr>Золотая рыбка</vt:lpstr>
      <vt:lpstr>Мультяшный Рекс</vt:lpstr>
      <vt:lpstr>Гадкий утёнок</vt:lpstr>
      <vt:lpstr>Губы</vt:lpstr>
      <vt:lpstr>Облака нарисовали кота</vt:lpstr>
      <vt:lpstr>Черепаха</vt:lpstr>
      <vt:lpstr>Медведь</vt:lpstr>
      <vt:lpstr>Крокодильчик</vt:lpstr>
      <vt:lpstr>Бегемот из мультфильма</vt:lpstr>
      <vt:lpstr>Гонки на моторных лодках</vt:lpstr>
      <vt:lpstr>Тираннозавр</vt:lpstr>
      <vt:lpstr>Я на облаке сижу           Вертолёт</vt:lpstr>
      <vt:lpstr>Небесный тихоход    Летающие                                              тарелки </vt:lpstr>
      <vt:lpstr>Облака уходят спать</vt:lpstr>
      <vt:lpstr>Воздушный океан    Бездонное море</vt:lpstr>
      <vt:lpstr>Солнце в облаках</vt:lpstr>
      <vt:lpstr>Вечерний пейзаж</vt:lpstr>
      <vt:lpstr>Уважаемые педагоги! Эта презентация может быть использована на уроках «Окружающий мир» по теме «Облака».</vt:lpstr>
      <vt:lpstr>TITLE</vt:lpstr>
    </vt:vector>
  </TitlesOfParts>
  <Company>Siracusa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Mariajose</dc:creator>
  <cp:lastModifiedBy>ДДТ</cp:lastModifiedBy>
  <cp:revision>159</cp:revision>
  <dcterms:created xsi:type="dcterms:W3CDTF">2009-03-26T20:51:52Z</dcterms:created>
  <dcterms:modified xsi:type="dcterms:W3CDTF">2020-04-27T13:53:14Z</dcterms:modified>
</cp:coreProperties>
</file>