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58" r:id="rId2"/>
    <p:sldId id="259" r:id="rId3"/>
    <p:sldId id="260" r:id="rId4"/>
    <p:sldId id="261" r:id="rId5"/>
    <p:sldId id="262" r:id="rId6"/>
    <p:sldId id="264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  <a:srgbClr val="FF00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8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xmlns="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00100"/>
            <a:ext cx="7772400" cy="2387600"/>
          </a:xfrm>
        </p:spPr>
        <p:txBody>
          <a:bodyPr/>
          <a:lstStyle/>
          <a:p>
            <a:r>
              <a:rPr lang="ru-RU" b="1" dirty="0" smtClean="0"/>
              <a:t>Последовательность событий</a:t>
            </a:r>
            <a:br>
              <a:rPr lang="ru-RU" b="1" dirty="0" smtClean="0"/>
            </a:br>
            <a:r>
              <a:rPr lang="ru-RU" b="1" dirty="0" smtClean="0"/>
              <a:t>Что сначала – что потом?</a:t>
            </a:r>
            <a:endParaRPr lang="en-US" b="1" dirty="0">
              <a:latin typeface="+mn-lt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7306"/>
          <a:stretch/>
        </p:blipFill>
        <p:spPr>
          <a:xfrm>
            <a:off x="644236" y="3493932"/>
            <a:ext cx="7855527" cy="187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182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Что случилось сначала? </a:t>
            </a:r>
            <a:br>
              <a:rPr lang="ru-RU" b="1" dirty="0" smtClean="0"/>
            </a:br>
            <a:r>
              <a:rPr lang="ru-RU" b="1" dirty="0" smtClean="0"/>
              <a:t>Что случилось потом?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335364" y="736373"/>
            <a:ext cx="4980606" cy="7082328"/>
          </a:xfrm>
        </p:spPr>
      </p:pic>
      <p:sp>
        <p:nvSpPr>
          <p:cNvPr id="5" name="Прямоугольник 4"/>
          <p:cNvSpPr/>
          <p:nvPr/>
        </p:nvSpPr>
        <p:spPr>
          <a:xfrm>
            <a:off x="935182" y="4166755"/>
            <a:ext cx="7580168" cy="25249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631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Что случилось сначала? </a:t>
            </a:r>
            <a:br>
              <a:rPr lang="ru-RU" b="1" dirty="0" smtClean="0"/>
            </a:br>
            <a:r>
              <a:rPr lang="ru-RU" b="1" dirty="0" smtClean="0"/>
              <a:t>Что случилось потом?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363778" y="682923"/>
            <a:ext cx="4837273" cy="6852805"/>
          </a:xfrm>
        </p:spPr>
      </p:pic>
      <p:sp>
        <p:nvSpPr>
          <p:cNvPr id="6" name="Прямоугольник 5"/>
          <p:cNvSpPr/>
          <p:nvPr/>
        </p:nvSpPr>
        <p:spPr>
          <a:xfrm>
            <a:off x="1007918" y="4042064"/>
            <a:ext cx="7356764" cy="25977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8322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Что случилось сначала? </a:t>
            </a:r>
            <a:br>
              <a:rPr lang="ru-RU" b="1" dirty="0" smtClean="0"/>
            </a:br>
            <a:r>
              <a:rPr lang="ru-RU" b="1" dirty="0" smtClean="0"/>
              <a:t>Что случилось потом?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970922" y="670535"/>
            <a:ext cx="4916405" cy="6956714"/>
          </a:xfrm>
        </p:spPr>
      </p:pic>
      <p:sp>
        <p:nvSpPr>
          <p:cNvPr id="5" name="Прямоугольник 4"/>
          <p:cNvSpPr/>
          <p:nvPr/>
        </p:nvSpPr>
        <p:spPr>
          <a:xfrm>
            <a:off x="768927" y="4062845"/>
            <a:ext cx="7315200" cy="2544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138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24" t="7954" r="3624" b="45348"/>
          <a:stretch/>
        </p:blipFill>
        <p:spPr>
          <a:xfrm>
            <a:off x="197428" y="1765287"/>
            <a:ext cx="4197926" cy="3109584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24" t="54498" r="3624" b="604"/>
          <a:stretch/>
        </p:blipFill>
        <p:spPr>
          <a:xfrm flipH="1">
            <a:off x="4572001" y="1765288"/>
            <a:ext cx="4260272" cy="3109584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24" t="54959" r="3624" b="604"/>
          <a:stretch/>
        </p:blipFill>
        <p:spPr>
          <a:xfrm>
            <a:off x="4572001" y="1765287"/>
            <a:ext cx="4511135" cy="317980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89809" y="270165"/>
            <a:ext cx="62315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Что не правильно на картинке</a:t>
            </a:r>
            <a:r>
              <a:rPr lang="ru-RU" sz="2000" dirty="0" smtClean="0"/>
              <a:t>?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961265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Что случилось сначала? </a:t>
            </a:r>
            <a:br>
              <a:rPr lang="ru-RU" b="1" dirty="0" smtClean="0"/>
            </a:br>
            <a:r>
              <a:rPr lang="ru-RU" b="1" dirty="0" smtClean="0"/>
              <a:t>Что случилось потом?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49" r="7097" b="67462"/>
          <a:stretch/>
        </p:blipFill>
        <p:spPr>
          <a:xfrm>
            <a:off x="161061" y="1922275"/>
            <a:ext cx="2784763" cy="1824239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49" t="66701" r="7097"/>
          <a:stretch/>
        </p:blipFill>
        <p:spPr>
          <a:xfrm>
            <a:off x="3179618" y="1905000"/>
            <a:ext cx="2784763" cy="1866900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49" t="33361" r="8252" b="33731"/>
          <a:stretch/>
        </p:blipFill>
        <p:spPr>
          <a:xfrm>
            <a:off x="6198175" y="1911927"/>
            <a:ext cx="2748398" cy="18449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18638" y="381143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1</a:t>
            </a:r>
            <a:endParaRPr lang="ru-RU" sz="4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408928" y="3811487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99218" y="381143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3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xmlns="" val="2045790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34 0.1338 L -0.02934 0.13403 C -0.03316 0.16019 -0.02847 0.14375 -0.03767 0.16227 C -0.03854 0.16436 -0.03854 0.1669 -0.04028 0.16899 C -0.04236 0.172 -0.04618 0.17431 -0.04861 0.17755 C -0.05 0.17894 -0.05035 0.18079 -0.05121 0.18241 C -0.06302 0.20116 -0.05087 0.17987 -0.06215 0.20093 L -0.06753 0.21112 C -0.06389 0.24838 -0.06753 0.22639 -0.06215 0.25 C -0.05885 0.26598 -0.06215 0.25903 -0.0566 0.26852 C -0.05087 0.29792 -0.05833 0.26806 -0.04861 0.29213 C -0.04236 0.30764 -0.04739 0.30162 -0.03767 0.31065 C -0.03559 0.347 -0.03559 0.38357 -0.03177 0.42037 C -0.03177 0.42292 -0.02812 0.42477 -0.02639 0.42709 C -0.02552 0.42848 -0.02604 0.43079 -0.02378 0.43218 C 0.00018 0.44676 -0.01458 0.43195 0.00104 0.44375 C 0.00226 0.44468 0.00261 0.44607 0.00399 0.44746 " pathEditMode="relative" rAng="0" ptsTypes="AAAAAAAAAAAAA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" y="15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33 0.13241 L -0.0533 0.13264 C -0.05208 0.13634 -0.05035 0.14028 -0.04896 0.14444 C -0.04705 0.15069 -0.04601 0.15741 -0.0434 0.16273 C -0.03177 0.18634 -0.04809 0.1537 -0.02517 0.19653 C -0.0158 0.21435 -0.02083 0.2088 -0.00816 0.22592 C -0.00382 0.23148 0.00868 0.24583 0.01337 0.25046 C 0.01736 0.25417 0.02188 0.25741 0.02587 0.26111 C 0.02969 0.26505 0.03333 0.26944 0.03715 0.27361 C 0.04045 0.27685 0.0441 0.2794 0.0474 0.28264 C 0.05087 0.28611 0.05399 0.29028 0.05764 0.29352 C 0.06076 0.2963 0.06441 0.29838 0.06771 0.30116 C 0.07309 0.30532 0.07882 0.30949 0.08368 0.31505 C 0.08594 0.31736 0.08802 0.32014 0.09045 0.32245 C 0.09184 0.32384 0.09358 0.3243 0.09497 0.32569 C 0.10417 0.33449 0.09115 0.32639 0.10399 0.33495 C 0.10521 0.33565 0.10642 0.33565 0.10747 0.33634 C 0.11979 0.34398 0.10833 0.33912 0.12431 0.34421 C 0.12656 0.3456 0.12882 0.34768 0.13108 0.34884 C 0.15 0.35764 0.13108 0.3456 0.14826 0.35625 C 0.15208 0.3588 0.15573 0.36204 0.15955 0.36412 C 0.16285 0.36597 0.16649 0.3669 0.16979 0.36875 C 0.18507 0.37731 0.17205 0.37361 0.18785 0.37616 C 0.19288 0.37986 0.19306 0.38032 0.19913 0.38264 C 0.20278 0.3838 0.20938 0.38495 0.21285 0.38565 C 0.22066 0.39259 0.21701 0.39051 0.22309 0.39305 C 0.22865 0.39907 0.22899 0.39977 0.23646 0.40555 C 0.23872 0.40717 0.24115 0.40833 0.2434 0.40995 C 0.24566 0.4118 0.24792 0.41435 0.25017 0.41643 C 0.25174 0.41782 0.25313 0.41967 0.25469 0.42083 C 0.25573 0.42176 0.25694 0.42176 0.25816 0.42245 C 0.26892 0.42986 0.25069 0.4206 0.2684 0.42847 C 0.26944 0.42893 0.27049 0.43009 0.2717 0.43009 C 0.29931 0.43356 0.28819 0.43171 0.30451 0.43472 C 0.31389 0.43889 0.29896 0.43264 0.31701 0.43773 C 0.31944 0.43842 0.32153 0.44005 0.32378 0.44074 C 0.32535 0.4412 0.32691 0.44167 0.3283 0.44236 C 0.33073 0.44329 0.33299 0.44444 0.33524 0.44537 C 0.33628 0.44583 0.3375 0.44722 0.33854 0.44722 L 0.34097 0.44722 " pathEditMode="relative" rAng="0" ptsTypes="AAAAAAAAAAAAAAAAAAAAAAAAAAAAAAAAAAAAAA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5" y="1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202 0.00301 L 0.09202 0.00325 C 0.09115 0.00787 0.0908 0.0132 0.08959 0.01806 C 0.08923 0.01968 0.08803 0.02107 0.08733 0.02269 C 0.07796 0.04468 0.09028 0.01621 0.08403 0.03311 C 0.08264 0.03681 0.07987 0.04028 0.0783 0.04375 C 0.07396 0.05348 0.07638 0.05255 0.07032 0.06042 C 0.06198 0.07153 0.06719 0.06135 0.06007 0.07269 C 0.0573 0.07709 0.05521 0.08218 0.05209 0.08612 C 0.05105 0.08774 0.04983 0.08912 0.04879 0.09075 C 0.04792 0.09213 0.0474 0.09399 0.04653 0.09537 C 0.04549 0.09653 0.0441 0.097 0.04306 0.09838 C 0.04167 0.10024 0.04115 0.10278 0.03959 0.1044 C 0.03803 0.10625 0.03577 0.10718 0.03403 0.10903 C 0.02639 0.11644 0.03542 0.11112 0.02483 0.11945 C 0.02119 0.12246 0.01355 0.12709 0.01355 0.12732 C 0.00921 0.13565 0.01355 0.12801 0.00678 0.13612 C 0.00469 0.13866 0.00296 0.14144 0.00105 0.14375 C -0.00034 0.14537 -0.00208 0.14676 -0.00347 0.14838 C -0.0052 0.15024 -0.00642 0.15278 -0.00815 0.1544 C -0.00937 0.15579 -0.01112 0.15649 -0.01268 0.15741 C -0.01822 0.16852 -0.01077 0.15533 -0.01944 0.16505 C -0.02048 0.16621 -0.02066 0.16829 -0.02171 0.16945 C -0.02865 0.17778 -0.02691 0.17338 -0.03315 0.17871 C -0.03473 0.1801 -0.03612 0.18172 -0.03768 0.18311 C -0.0394 0.18473 -0.04149 0.18612 -0.04322 0.18774 C -0.04635 0.19051 -0.04966 0.19329 -0.05243 0.19676 C -0.05347 0.19838 -0.05452 0.20024 -0.05591 0.20139 C -0.05712 0.20278 -0.05885 0.20325 -0.06041 0.2044 C -0.06197 0.20579 -0.06354 0.20741 -0.06493 0.20903 C -0.06614 0.21042 -0.06701 0.21227 -0.0684 0.21343 C -0.07187 0.2169 -0.07587 0.21945 -0.07968 0.22269 C -0.08489 0.22662 -0.08645 0.22825 -0.09218 0.23172 C -0.09322 0.23241 -0.09444 0.23264 -0.09565 0.23311 C -0.09757 0.23519 -0.0993 0.2375 -0.10122 0.23936 C -0.10226 0.24005 -0.10365 0.24005 -0.10469 0.24075 C -0.10591 0.24167 -0.10678 0.24306 -0.10816 0.24375 C -0.11476 0.24746 -0.12049 0.24908 -0.12744 0.25139 C -0.13004 0.25348 -0.13264 0.25579 -0.13542 0.25741 C -0.1375 0.2588 -0.13994 0.25926 -0.14219 0.26042 C -0.14532 0.26227 -0.14827 0.26482 -0.15122 0.26644 C -0.15417 0.26829 -0.15747 0.26945 -0.16042 0.27107 C -0.16355 0.27292 -0.16632 0.27547 -0.16945 0.27709 C -0.17205 0.27848 -0.17483 0.27917 -0.17744 0.2801 C -0.17969 0.28102 -0.18195 0.28195 -0.18421 0.28311 C -0.18577 0.28403 -0.18716 0.28542 -0.18872 0.28612 C -0.19063 0.28704 -0.19254 0.28704 -0.19445 0.28774 C -0.19723 0.28866 -0.19983 0.28959 -0.20244 0.29075 C -0.21997 0.29792 -0.19549 0.28866 -0.22066 0.29838 C -0.22205 0.29885 -0.22362 0.29954 -0.22518 0.29977 C -0.23664 0.30301 -0.22744 0.29931 -0.23872 0.3044 C -0.23994 0.30487 -0.24115 0.3051 -0.24219 0.30602 C -0.24862 0.31019 -0.25261 0.31204 -0.25816 0.31945 C -0.26806 0.33287 -0.2632 0.32987 -0.27066 0.33311 C -0.27171 0.33473 -0.27275 0.33635 -0.27396 0.33774 C -0.275 0.33889 -0.27639 0.33959 -0.27744 0.34075 C -0.28056 0.34468 -0.28351 0.34885 -0.28646 0.35278 C -0.28768 0.3544 -0.28889 0.35579 -0.28994 0.35741 C -0.30278 0.3801 -0.2849 0.34908 -0.29671 0.36806 C -0.29757 0.36945 -0.29827 0.37107 -0.29896 0.37269 C -0.30018 0.37454 -0.30122 0.37662 -0.30244 0.37871 C -0.30504 0.38912 -0.30157 0.37639 -0.30695 0.38936 C -0.30764 0.39075 -0.30764 0.39237 -0.30816 0.39375 C -0.30869 0.39537 -0.30973 0.39676 -0.31042 0.39838 C -0.31094 0.39977 -0.31094 0.40139 -0.31146 0.40278 C -0.31216 0.4044 -0.3132 0.40579 -0.31372 0.40741 C -0.31459 0.4095 -0.31546 0.41135 -0.31615 0.41343 C -0.3165 0.41505 -0.31667 0.41667 -0.31719 0.41806 C -0.31789 0.41968 -0.31875 0.42107 -0.31945 0.42269 C -0.32032 0.42454 -0.32119 0.42662 -0.32171 0.42871 C -0.325 0.43912 -0.32171 0.43612 -0.32622 0.43936 " pathEditMode="relative" rAng="0" ptsTypes="AAAAAAAAAAAAAAAAAA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20" y="2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Что случилось сначала? </a:t>
            </a:r>
            <a:br>
              <a:rPr lang="ru-RU" b="1" dirty="0" smtClean="0"/>
            </a:br>
            <a:r>
              <a:rPr lang="ru-RU" b="1" smtClean="0"/>
              <a:t>Что случилось потом?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618" b="67212"/>
          <a:stretch/>
        </p:blipFill>
        <p:spPr>
          <a:xfrm>
            <a:off x="6137106" y="1941066"/>
            <a:ext cx="2861421" cy="1870364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93" t="33505" r="1237" b="33064"/>
          <a:stretch/>
        </p:blipFill>
        <p:spPr>
          <a:xfrm>
            <a:off x="41221" y="1914515"/>
            <a:ext cx="3075711" cy="1896915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15" t="67175" r="11795" b="1542"/>
          <a:stretch/>
        </p:blipFill>
        <p:spPr>
          <a:xfrm>
            <a:off x="3273136" y="1917548"/>
            <a:ext cx="2753252" cy="19646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18639" y="4000557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1</a:t>
            </a:r>
            <a:endParaRPr lang="ru-RU" sz="4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571660" y="3979775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99218" y="381143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3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xmlns="" val="204001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88 0.14422 L -0.08888 0.14445 C -0.09184 0.14746 -0.09461 0.15093 -0.09757 0.15417 C -0.09965 0.15649 -0.10191 0.15834 -0.10382 0.16112 C -0.10642 0.16412 -0.10833 0.16875 -0.11128 0.17107 C -0.11545 0.17454 -0.12066 0.175 -0.125 0.17801 C -0.13072 0.18172 -0.13611 0.1875 -0.14184 0.19167 C -0.14965 0.19723 -0.15798 0.20162 -0.16597 0.20718 C -0.17239 0.21135 -0.17864 0.21644 -0.18507 0.22061 C -0.19166 0.225 -0.19843 0.22825 -0.20503 0.23264 C -0.2125 0.23727 -0.21961 0.24329 -0.22725 0.24792 C -0.23211 0.2507 -0.23715 0.25162 -0.24184 0.25463 C -0.24704 0.25787 -0.25156 0.2632 -0.25677 0.26667 C -0.26041 0.26899 -0.26441 0.26968 -0.2684 0.27153 C -0.28906 0.28149 -0.27482 0.2757 -0.29149 0.28195 C -0.29513 0.28473 -0.29826 0.28843 -0.30225 0.29028 C -0.30468 0.2919 -0.30781 0.29121 -0.31059 0.29213 C -0.31805 0.29491 -0.32569 0.29746 -0.33263 0.30232 C -0.34635 0.31227 -0.33871 0.30834 -0.3559 0.3125 C -0.38507 0.32801 -0.37239 0.32362 -0.3927 0.32963 C -0.4118 0.3419 -0.39479 0.33218 -0.41388 0.33982 C -0.41614 0.34051 -0.41805 0.34213 -0.42031 0.34306 C -0.42812 0.347 -0.42621 0.3463 -0.43402 0.34838 C -0.43645 0.35 -0.43888 0.35209 -0.44132 0.35325 C -0.44444 0.35533 -0.45 0.35625 -0.45295 0.35695 C -0.45538 0.35857 -0.45781 0.36042 -0.46024 0.36181 C -0.46302 0.36343 -0.47152 0.36783 -0.47395 0.36875 C -0.47638 0.36968 -0.47899 0.36991 -0.48142 0.37037 C -0.48715 0.37362 -0.49097 0.37593 -0.49722 0.37732 C -0.50225 0.37825 -0.50694 0.37825 -0.51197 0.37917 C -0.51406 0.37963 -0.51614 0.3801 -0.51822 0.38056 C -0.52361 0.38218 -0.52882 0.38426 -0.53402 0.38588 C -0.53611 0.38635 -0.53819 0.3875 -0.54045 0.3875 C -0.56684 0.38843 -0.59322 0.38866 -0.61961 0.38912 C -0.621 0.38982 -0.62239 0.39051 -0.62378 0.39075 C -0.62725 0.39213 -0.6309 0.3926 -0.63437 0.39422 C -0.6368 0.39537 -0.63923 0.397 -0.64166 0.39792 C -0.64531 0.39862 -0.64878 0.39885 -0.65225 0.39931 C -0.65486 0.4 -0.65729 0.40047 -0.65954 0.40116 C -0.66145 0.40139 -0.66319 0.40232 -0.66493 0.40278 C -0.66701 0.40348 -0.66909 0.40371 -0.67118 0.40463 C -0.67743 0.40672 -0.67135 0.40625 -0.67743 0.40625 " pathEditMode="relative" rAng="0" ptsTypes="AAAAAAAAAAAAAAAAAAAAAAAAAAAAAAAAAAAAAA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27" y="1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11111E-6 L 5.55556E-7 0.00023 C 0.01875 0.03866 0.00816 0.02107 0.03056 0.05301 C 0.03333 0.05671 0.03559 0.06134 0.03889 0.06435 C 0.05642 0.08218 0.0467 0.0713 0.06632 0.09908 L 0.08246 0.12222 C 0.08594 0.12986 0.08819 0.13912 0.09253 0.14537 C 0.09444 0.14815 0.0967 0.15185 0.09896 0.15486 C 0.10087 0.15718 0.10347 0.15903 0.10538 0.16134 C 0.10746 0.16412 0.10833 0.16829 0.11042 0.17107 C 0.11285 0.17408 0.11615 0.17662 0.1184 0.18009 C 0.11996 0.18195 0.12049 0.18495 0.1217 0.18704 C 0.12483 0.19259 0.12812 0.19815 0.1316 0.20324 C 0.13333 0.20602 0.13611 0.20787 0.13802 0.21019 C 0.14028 0.21296 0.14253 0.21574 0.14444 0.21945 C 0.1467 0.22338 0.1526 0.2382 0.1559 0.24236 C 0.15729 0.24445 0.15903 0.2456 0.16076 0.24699 C 0.16562 0.25764 0.16632 0.26019 0.17517 0.27037 C 0.17812 0.27361 0.1809 0.27593 0.18351 0.2794 C 0.18542 0.28241 0.18646 0.28634 0.18854 0.28889 C 0.19288 0.29468 0.19878 0.29861 0.20312 0.30509 C 0.20469 0.30764 0.20608 0.30995 0.20781 0.31204 C 0.21007 0.31458 0.21267 0.31644 0.21458 0.31898 C 0.22517 0.33449 0.20955 0.31829 0.22257 0.33033 C 0.22431 0.33449 0.22552 0.33866 0.22743 0.34213 C 0.23021 0.34676 0.23767 0.35718 0.24219 0.36065 C 0.24496 0.36296 0.25156 0.36574 0.25503 0.36783 C 0.25885 0.37269 0.26024 0.3757 0.26493 0.37894 C 0.26649 0.37986 0.26823 0.38033 0.26962 0.38125 C 0.27135 0.38241 0.27292 0.38472 0.27483 0.38611 C 0.28021 0.39074 0.28073 0.39028 0.28611 0.39306 C 0.29705 0.4088 0.29132 0.40486 0.30087 0.40903 C 0.30434 0.41435 0.3059 0.41759 0.31042 0.42083 C 0.31319 0.42292 0.3191 0.42431 0.32187 0.42523 C 0.32378 0.42639 0.33455 0.43195 0.33802 0.43264 C 0.34253 0.43287 0.34687 0.43264 0.35139 0.43264 " pathEditMode="relative" rAng="0" ptsTypes="AAAAAAAAAAAAAAAAAAAAAAAAAAAAAAAAAA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69" y="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81481E-6 L 3.05556E-6 0.00023 C 0.00225 0.00509 0.00486 0.00972 0.00712 0.01527 C 0.01041 0.02337 0.0125 0.03356 0.01649 0.03958 C 0.01805 0.04212 0.01962 0.04375 0.02066 0.04652 C 0.02517 0.05601 0.0283 0.06759 0.03229 0.07777 C 0.03385 0.08148 0.03593 0.08495 0.0375 0.08865 C 0.03941 0.09375 0.0408 0.09953 0.04288 0.10439 C 0.04514 0.10949 0.04791 0.11273 0.05017 0.11782 C 0.05208 0.12199 0.05347 0.12662 0.05538 0.13125 C 0.06337 0.14953 0.05798 0.13564 0.06701 0.15324 C 0.07361 0.16689 0.07777 0.17847 0.08472 0.18888 C 0.08628 0.19143 0.08837 0.19305 0.0901 0.19583 C 0.09184 0.19837 0.0934 0.20185 0.09514 0.20462 C 0.09635 0.20625 0.09739 0.2074 0.09843 0.20902 C 0.09982 0.2118 0.10087 0.2155 0.1026 0.21782 C 0.10416 0.22013 0.10607 0.2206 0.10781 0.22222 C 0.10955 0.2243 0.11128 0.22662 0.11302 0.22916 C 0.11458 0.23101 0.1158 0.23379 0.11718 0.23587 C 0.12118 0.24074 0.12465 0.24212 0.12882 0.24675 C 0.13021 0.24884 0.13142 0.25185 0.13298 0.25347 C 0.13628 0.25694 0.13993 0.25925 0.14357 0.2625 C 0.14514 0.26412 0.14687 0.26574 0.14861 0.26689 C 0.15295 0.26967 0.15816 0.27222 0.16232 0.27569 C 0.16475 0.27777 0.16701 0.28078 0.16962 0.2824 C 0.1717 0.28379 0.17396 0.28379 0.17587 0.28495 C 0.17916 0.28611 0.18628 0.29097 0.18958 0.29375 C 0.19809 0.30023 0.19184 0.29606 0.20121 0.30486 C 0.20538 0.30856 0.20972 0.3118 0.21371 0.31574 C 0.2151 0.31759 0.21649 0.31898 0.21788 0.32013 C 0.21962 0.32268 0.22118 0.32569 0.22309 0.32708 C 0.22517 0.3287 0.22725 0.32847 0.22934 0.32939 C 0.23784 0.34004 0.23298 0.33356 0.24409 0.34953 C 0.24514 0.35092 0.24618 0.35254 0.24722 0.35393 C 0.24861 0.35532 0.25 0.35671 0.25139 0.35833 C 0.25503 0.36273 0.25521 0.36504 0.25972 0.36921 C 0.26111 0.3706 0.26267 0.37083 0.26389 0.37152 C 0.26527 0.37407 0.26666 0.37638 0.26823 0.37847 C 0.26927 0.37939 0.27031 0.37939 0.27135 0.38032 C 0.27274 0.38171 0.27396 0.38379 0.27552 0.38495 C 0.2776 0.38657 0.27968 0.38796 0.28177 0.38935 C 0.28281 0.39027 0.28385 0.39074 0.28489 0.39166 C 0.28663 0.39305 0.28837 0.39444 0.2901 0.39606 C 0.29166 0.39745 0.29288 0.39953 0.29427 0.40046 C 0.29583 0.40162 0.29722 0.40162 0.29861 0.40277 C 0.30104 0.40462 0.3033 0.40856 0.3059 0.40925 C 0.31007 0.41064 0.31441 0.41111 0.31857 0.4118 L 0.32587 0.4162 C 0.33003 0.41851 0.32882 0.41828 0.33125 0.41828 " pathEditMode="relative" rAng="0" ptsTypes="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63" y="20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34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Последовательность событий Что сначала – что потом?</vt:lpstr>
      <vt:lpstr>Что случилось сначала?  Что случилось потом?</vt:lpstr>
      <vt:lpstr>Что случилось сначала?  Что случилось потом?</vt:lpstr>
      <vt:lpstr>Что случилось сначала?  Что случилось потом?</vt:lpstr>
      <vt:lpstr>Слайд 5</vt:lpstr>
      <vt:lpstr>Что случилось сначала?  Что случилось потом?</vt:lpstr>
      <vt:lpstr>Что случилось сначала?  Что случилось потом?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ТАТТИ</cp:lastModifiedBy>
  <cp:revision>103</cp:revision>
  <dcterms:created xsi:type="dcterms:W3CDTF">2014-11-21T11:00:06Z</dcterms:created>
  <dcterms:modified xsi:type="dcterms:W3CDTF">2020-05-21T21:41:17Z</dcterms:modified>
</cp:coreProperties>
</file>